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0.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1.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12.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50" r:id="rId4"/>
  </p:sldMasterIdLst>
  <p:notesMasterIdLst>
    <p:notesMasterId r:id="rId20"/>
  </p:notesMasterIdLst>
  <p:handoutMasterIdLst>
    <p:handoutMasterId r:id="rId21"/>
  </p:handoutMasterIdLst>
  <p:sldIdLst>
    <p:sldId id="424" r:id="rId5"/>
    <p:sldId id="456" r:id="rId6"/>
    <p:sldId id="512" r:id="rId7"/>
    <p:sldId id="530" r:id="rId8"/>
    <p:sldId id="531" r:id="rId9"/>
    <p:sldId id="532" r:id="rId10"/>
    <p:sldId id="533" r:id="rId11"/>
    <p:sldId id="534" r:id="rId12"/>
    <p:sldId id="535" r:id="rId13"/>
    <p:sldId id="536" r:id="rId14"/>
    <p:sldId id="537" r:id="rId15"/>
    <p:sldId id="538" r:id="rId16"/>
    <p:sldId id="539" r:id="rId17"/>
    <p:sldId id="522" r:id="rId18"/>
    <p:sldId id="523" r:id="rId19"/>
  </p:sldIdLst>
  <p:sldSz cx="9144000" cy="6858000" type="screen4x3"/>
  <p:notesSz cx="7010400" cy="9296400"/>
  <p:custDataLst>
    <p:tags r:id="rId22"/>
  </p:custDataLst>
  <p:defaultTextStyle>
    <a:defPPr>
      <a:defRPr lang="en-US"/>
    </a:defPPr>
    <a:lvl1pPr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1pPr>
    <a:lvl2pPr marL="4572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2pPr>
    <a:lvl3pPr marL="9144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3pPr>
    <a:lvl4pPr marL="13716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4pPr>
    <a:lvl5pPr marL="18288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100"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100"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100"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100"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7AB9"/>
    <a:srgbClr val="009900"/>
    <a:srgbClr val="0080B2"/>
    <a:srgbClr val="0000CC"/>
    <a:srgbClr val="C6CCD2"/>
    <a:srgbClr val="8A9E99"/>
    <a:srgbClr val="EF8200"/>
    <a:srgbClr val="6887B0"/>
    <a:srgbClr val="B0D983"/>
    <a:srgbClr val="B5B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0515" autoAdjust="0"/>
    <p:restoredTop sz="80284" autoAdjust="0"/>
  </p:normalViewPr>
  <p:slideViewPr>
    <p:cSldViewPr snapToGrid="0">
      <p:cViewPr varScale="1">
        <p:scale>
          <a:sx n="71" d="100"/>
          <a:sy n="71" d="100"/>
        </p:scale>
        <p:origin x="-1627" y="-67"/>
      </p:cViewPr>
      <p:guideLst>
        <p:guide orient="horz" pos="2172"/>
        <p:guide orient="horz" pos="3747"/>
        <p:guide orient="horz" pos="331"/>
        <p:guide orient="horz" pos="3610"/>
        <p:guide orient="horz" pos="671"/>
        <p:guide orient="horz" pos="2363"/>
        <p:guide pos="2880"/>
        <p:guide pos="153"/>
        <p:guide pos="5619"/>
        <p:guide pos="2592"/>
        <p:guide pos="3183"/>
        <p:guide pos="4092"/>
        <p:guide pos="4794"/>
        <p:guide pos="1668"/>
        <p:guide pos="1458"/>
        <p:guide pos="432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10" d="100"/>
        <a:sy n="110" d="100"/>
      </p:scale>
      <p:origin x="0" y="14400"/>
    </p:cViewPr>
  </p:sorterViewPr>
  <p:notesViewPr>
    <p:cSldViewPr snapToGrid="0">
      <p:cViewPr varScale="1">
        <p:scale>
          <a:sx n="131" d="100"/>
          <a:sy n="131" d="100"/>
        </p:scale>
        <p:origin x="-3966" y="-8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gs" Target="tags/tag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037840" cy="464820"/>
          </a:xfrm>
          <a:prstGeom prst="rect">
            <a:avLst/>
          </a:prstGeom>
          <a:noFill/>
          <a:ln w="9525">
            <a:noFill/>
            <a:miter lim="800000"/>
            <a:headEnd/>
            <a:tailEnd/>
          </a:ln>
          <a:effectLst/>
        </p:spPr>
        <p:txBody>
          <a:bodyPr vert="horz" wrap="square" lIns="93166" tIns="46584" rIns="93166" bIns="46584" numCol="1" anchor="t" anchorCtr="0" compatLnSpc="1">
            <a:prstTxWarp prst="textNoShape">
              <a:avLst/>
            </a:prstTxWarp>
          </a:bodyPr>
          <a:lstStyle>
            <a:lvl1pPr>
              <a:defRPr sz="1200"/>
            </a:lvl1pPr>
          </a:lstStyle>
          <a:p>
            <a:endParaRPr lang="en-US" dirty="0"/>
          </a:p>
        </p:txBody>
      </p:sp>
      <p:sp>
        <p:nvSpPr>
          <p:cNvPr id="5123" name="Rectangle 3"/>
          <p:cNvSpPr>
            <a:spLocks noGrp="1" noChangeArrowheads="1"/>
          </p:cNvSpPr>
          <p:nvPr>
            <p:ph type="dt" sz="quarter" idx="1"/>
          </p:nvPr>
        </p:nvSpPr>
        <p:spPr bwMode="auto">
          <a:xfrm>
            <a:off x="3972561" y="0"/>
            <a:ext cx="3037840" cy="464820"/>
          </a:xfrm>
          <a:prstGeom prst="rect">
            <a:avLst/>
          </a:prstGeom>
          <a:noFill/>
          <a:ln w="9525">
            <a:noFill/>
            <a:miter lim="800000"/>
            <a:headEnd/>
            <a:tailEnd/>
          </a:ln>
          <a:effectLst/>
        </p:spPr>
        <p:txBody>
          <a:bodyPr vert="horz" wrap="square" lIns="93166" tIns="46584" rIns="93166" bIns="46584" numCol="1" anchor="t" anchorCtr="0" compatLnSpc="1">
            <a:prstTxWarp prst="textNoShape">
              <a:avLst/>
            </a:prstTxWarp>
          </a:bodyPr>
          <a:lstStyle>
            <a:lvl1pPr algn="r">
              <a:defRPr sz="1200"/>
            </a:lvl1pPr>
          </a:lstStyle>
          <a:p>
            <a:endParaRPr lang="en-US" dirty="0"/>
          </a:p>
        </p:txBody>
      </p:sp>
      <p:sp>
        <p:nvSpPr>
          <p:cNvPr id="5124" name="Rectangle 4"/>
          <p:cNvSpPr>
            <a:spLocks noGrp="1" noChangeArrowheads="1"/>
          </p:cNvSpPr>
          <p:nvPr>
            <p:ph type="ftr" sz="quarter" idx="2"/>
          </p:nvPr>
        </p:nvSpPr>
        <p:spPr bwMode="auto">
          <a:xfrm>
            <a:off x="0" y="8831580"/>
            <a:ext cx="3037840" cy="464820"/>
          </a:xfrm>
          <a:prstGeom prst="rect">
            <a:avLst/>
          </a:prstGeom>
          <a:noFill/>
          <a:ln w="9525">
            <a:noFill/>
            <a:miter lim="800000"/>
            <a:headEnd/>
            <a:tailEnd/>
          </a:ln>
          <a:effectLst/>
        </p:spPr>
        <p:txBody>
          <a:bodyPr vert="horz" wrap="square" lIns="93166" tIns="46584" rIns="93166" bIns="46584" numCol="1" anchor="b" anchorCtr="0" compatLnSpc="1">
            <a:prstTxWarp prst="textNoShape">
              <a:avLst/>
            </a:prstTxWarp>
          </a:bodyPr>
          <a:lstStyle>
            <a:lvl1pPr>
              <a:defRPr sz="1200"/>
            </a:lvl1pPr>
          </a:lstStyle>
          <a:p>
            <a:endParaRPr lang="en-US" dirty="0"/>
          </a:p>
        </p:txBody>
      </p:sp>
      <p:sp>
        <p:nvSpPr>
          <p:cNvPr id="5125" name="Rectangle 5"/>
          <p:cNvSpPr>
            <a:spLocks noGrp="1" noChangeArrowheads="1"/>
          </p:cNvSpPr>
          <p:nvPr>
            <p:ph type="sldNum" sz="quarter" idx="3"/>
          </p:nvPr>
        </p:nvSpPr>
        <p:spPr bwMode="auto">
          <a:xfrm>
            <a:off x="3972561" y="8831580"/>
            <a:ext cx="3037840" cy="464820"/>
          </a:xfrm>
          <a:prstGeom prst="rect">
            <a:avLst/>
          </a:prstGeom>
          <a:noFill/>
          <a:ln w="9525">
            <a:noFill/>
            <a:miter lim="800000"/>
            <a:headEnd/>
            <a:tailEnd/>
          </a:ln>
          <a:effectLst/>
        </p:spPr>
        <p:txBody>
          <a:bodyPr vert="horz" wrap="square" lIns="93166" tIns="46584" rIns="93166" bIns="46584" numCol="1" anchor="b" anchorCtr="0" compatLnSpc="1">
            <a:prstTxWarp prst="textNoShape">
              <a:avLst/>
            </a:prstTxWarp>
          </a:bodyPr>
          <a:lstStyle>
            <a:lvl1pPr algn="r">
              <a:defRPr sz="1200"/>
            </a:lvl1pPr>
          </a:lstStyle>
          <a:p>
            <a:fld id="{DE6DD339-0E0C-4BC6-ACFE-DAA2207834BE}" type="slidenum">
              <a:rPr lang="en-US"/>
              <a:pPr/>
              <a:t>‹#›</a:t>
            </a:fld>
            <a:endParaRPr lang="en-US" dirty="0"/>
          </a:p>
        </p:txBody>
      </p:sp>
    </p:spTree>
    <p:extLst>
      <p:ext uri="{BB962C8B-B14F-4D97-AF65-F5344CB8AC3E}">
        <p14:creationId xmlns:p14="http://schemas.microsoft.com/office/powerpoint/2010/main" val="13514939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5" name="Rectangle 3"/>
          <p:cNvSpPr>
            <a:spLocks noGrp="1" noChangeArrowheads="1"/>
          </p:cNvSpPr>
          <p:nvPr>
            <p:ph type="dt" idx="1"/>
          </p:nvPr>
        </p:nvSpPr>
        <p:spPr bwMode="auto">
          <a:xfrm>
            <a:off x="3972560" y="0"/>
            <a:ext cx="3037840" cy="464820"/>
          </a:xfrm>
          <a:prstGeom prst="rect">
            <a:avLst/>
          </a:prstGeom>
          <a:noFill/>
          <a:ln w="9525">
            <a:noFill/>
            <a:miter lim="800000"/>
            <a:headEnd/>
            <a:tailEnd/>
          </a:ln>
          <a:effectLst/>
        </p:spPr>
        <p:txBody>
          <a:bodyPr vert="horz" wrap="square" lIns="93166" tIns="46584" rIns="93166" bIns="46584" numCol="1" anchor="t" anchorCtr="0" compatLnSpc="1">
            <a:prstTxWarp prst="textNoShape">
              <a:avLst/>
            </a:prstTxWarp>
          </a:bodyPr>
          <a:lstStyle>
            <a:lvl1pPr algn="r">
              <a:defRPr sz="1200"/>
            </a:lvl1pPr>
          </a:lstStyle>
          <a:p>
            <a:endParaRPr lang="en-US" dirty="0"/>
          </a:p>
        </p:txBody>
      </p:sp>
      <p:sp>
        <p:nvSpPr>
          <p:cNvPr id="14340" name="Rectangle 4"/>
          <p:cNvSpPr>
            <a:spLocks noGrp="1" noRot="1" noChangeAspect="1" noChangeArrowheads="1" noTextEdit="1"/>
          </p:cNvSpPr>
          <p:nvPr>
            <p:ph type="sldImg" idx="2"/>
          </p:nvPr>
        </p:nvSpPr>
        <p:spPr bwMode="auto">
          <a:xfrm>
            <a:off x="2301875" y="474663"/>
            <a:ext cx="2406650" cy="1804987"/>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523768" y="2415356"/>
            <a:ext cx="5962867" cy="6183815"/>
          </a:xfrm>
          <a:prstGeom prst="rect">
            <a:avLst/>
          </a:prstGeom>
          <a:noFill/>
          <a:ln w="9525">
            <a:noFill/>
            <a:miter lim="800000"/>
            <a:headEnd/>
            <a:tailEnd/>
          </a:ln>
          <a:effectLst/>
        </p:spPr>
        <p:txBody>
          <a:bodyPr vert="horz" wrap="square" lIns="93166" tIns="46584" rIns="93166" bIns="46584"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8199" name="Rectangle 7"/>
          <p:cNvSpPr>
            <a:spLocks noGrp="1" noChangeArrowheads="1"/>
          </p:cNvSpPr>
          <p:nvPr>
            <p:ph type="sldNum" sz="quarter" idx="5"/>
          </p:nvPr>
        </p:nvSpPr>
        <p:spPr bwMode="auto">
          <a:xfrm>
            <a:off x="3972561" y="8831580"/>
            <a:ext cx="3037840" cy="464820"/>
          </a:xfrm>
          <a:prstGeom prst="rect">
            <a:avLst/>
          </a:prstGeom>
          <a:noFill/>
          <a:ln w="9525">
            <a:noFill/>
            <a:miter lim="800000"/>
            <a:headEnd/>
            <a:tailEnd/>
          </a:ln>
          <a:effectLst/>
        </p:spPr>
        <p:txBody>
          <a:bodyPr vert="horz" wrap="square" lIns="93166" tIns="46584" rIns="93166" bIns="46584" numCol="1" anchor="b" anchorCtr="0" compatLnSpc="1">
            <a:prstTxWarp prst="textNoShape">
              <a:avLst/>
            </a:prstTxWarp>
          </a:bodyPr>
          <a:lstStyle>
            <a:lvl1pPr algn="r">
              <a:defRPr sz="1200"/>
            </a:lvl1pPr>
          </a:lstStyle>
          <a:p>
            <a:fld id="{1BA22E0F-F38E-4A42-9D52-322124DAE973}" type="slidenum">
              <a:rPr lang="en-US"/>
              <a:pPr/>
              <a:t>‹#›</a:t>
            </a:fld>
            <a:endParaRPr lang="en-US" dirty="0"/>
          </a:p>
        </p:txBody>
      </p:sp>
    </p:spTree>
    <p:extLst>
      <p:ext uri="{BB962C8B-B14F-4D97-AF65-F5344CB8AC3E}">
        <p14:creationId xmlns:p14="http://schemas.microsoft.com/office/powerpoint/2010/main" val="113337623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24" charset="0"/>
        <a:ea typeface="ＭＳ Ｐゴシック" pitchFamily="-60" charset="-128"/>
        <a:cs typeface="ＭＳ Ｐゴシック" pitchFamily="-60" charset="-128"/>
      </a:defRPr>
    </a:lvl1pPr>
    <a:lvl2pPr marL="457200" algn="l" rtl="0" eaLnBrk="0" fontAlgn="base" hangingPunct="0">
      <a:spcBef>
        <a:spcPct val="30000"/>
      </a:spcBef>
      <a:spcAft>
        <a:spcPct val="0"/>
      </a:spcAft>
      <a:defRPr sz="1200" kern="1200">
        <a:solidFill>
          <a:schemeClr val="tx1"/>
        </a:solidFill>
        <a:latin typeface="Arial" pitchFamily="124" charset="0"/>
        <a:ea typeface="ＭＳ Ｐゴシック" pitchFamily="124" charset="-128"/>
        <a:cs typeface="+mn-cs"/>
      </a:defRPr>
    </a:lvl2pPr>
    <a:lvl3pPr marL="914400" algn="l" rtl="0" eaLnBrk="0" fontAlgn="base" hangingPunct="0">
      <a:spcBef>
        <a:spcPct val="30000"/>
      </a:spcBef>
      <a:spcAft>
        <a:spcPct val="0"/>
      </a:spcAft>
      <a:defRPr sz="1200" kern="1200">
        <a:solidFill>
          <a:schemeClr val="tx1"/>
        </a:solidFill>
        <a:latin typeface="Arial" pitchFamily="124" charset="0"/>
        <a:ea typeface="ＭＳ Ｐゴシック" pitchFamily="124" charset="-128"/>
        <a:cs typeface="+mn-cs"/>
      </a:defRPr>
    </a:lvl3pPr>
    <a:lvl4pPr marL="1371600" algn="l" rtl="0" eaLnBrk="0" fontAlgn="base" hangingPunct="0">
      <a:spcBef>
        <a:spcPct val="30000"/>
      </a:spcBef>
      <a:spcAft>
        <a:spcPct val="0"/>
      </a:spcAft>
      <a:defRPr sz="1200" kern="1200">
        <a:solidFill>
          <a:schemeClr val="tx1"/>
        </a:solidFill>
        <a:latin typeface="Arial" pitchFamily="124" charset="0"/>
        <a:ea typeface="ＭＳ Ｐゴシック" pitchFamily="124" charset="-128"/>
        <a:cs typeface="+mn-cs"/>
      </a:defRPr>
    </a:lvl4pPr>
    <a:lvl5pPr marL="1828800" algn="l" rtl="0" eaLnBrk="0" fontAlgn="base" hangingPunct="0">
      <a:spcBef>
        <a:spcPct val="30000"/>
      </a:spcBef>
      <a:spcAft>
        <a:spcPct val="0"/>
      </a:spcAft>
      <a:defRPr sz="1200" kern="1200">
        <a:solidFill>
          <a:schemeClr val="tx1"/>
        </a:solidFill>
        <a:latin typeface="Arial" pitchFamily="124" charset="0"/>
        <a:ea typeface="ＭＳ Ｐゴシック" pitchFamily="12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3463" y="476250"/>
            <a:ext cx="2403475" cy="18034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A22E0F-F38E-4A42-9D52-322124DAE973}"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Rot="1" noChangeAspect="1" noTextEdit="1"/>
          </p:cNvSpPr>
          <p:nvPr>
            <p:ph type="sldImg"/>
          </p:nvPr>
        </p:nvSpPr>
        <p:spPr bwMode="auto">
          <a:xfrm>
            <a:off x="2303463" y="476250"/>
            <a:ext cx="2403475" cy="1803400"/>
          </a:xfrm>
          <a:noFill/>
          <a:ln>
            <a:solidFill>
              <a:srgbClr val="000000"/>
            </a:solidFill>
            <a:miter lim="800000"/>
            <a:headEnd/>
            <a:tailEnd/>
          </a:ln>
        </p:spPr>
      </p:sp>
      <p:sp>
        <p:nvSpPr>
          <p:cNvPr id="826371"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Show in the</a:t>
            </a:r>
            <a:r>
              <a:rPr lang="en-US" baseline="0" dirty="0" smtClean="0"/>
              <a:t> lab</a:t>
            </a:r>
          </a:p>
          <a:p>
            <a:pPr marL="243368" indent="-243368" defTabSz="973470" eaLnBrk="1" hangingPunct="1">
              <a:buFontTx/>
              <a:buAutoNum type="arabicParenR"/>
              <a:defRPr/>
            </a:pPr>
            <a:r>
              <a:rPr lang="en-US" sz="1300" dirty="0">
                <a:latin typeface="Arial" pitchFamily="34" charset="0"/>
                <a:cs typeface="Arial" pitchFamily="34" charset="0"/>
              </a:rPr>
              <a:t>Emulsion is formed: Oil and Amp reaction mix are pushed through reaction filter to generate microscopic reaction vesicles.</a:t>
            </a:r>
          </a:p>
          <a:p>
            <a:pPr marL="243368" indent="-243368" defTabSz="973470" eaLnBrk="1" hangingPunct="1">
              <a:buFontTx/>
              <a:buAutoNum type="arabicParenR"/>
              <a:defRPr/>
            </a:pPr>
            <a:r>
              <a:rPr lang="en-US" sz="1300" dirty="0">
                <a:latin typeface="Arial" pitchFamily="34" charset="0"/>
                <a:cs typeface="Arial" pitchFamily="34" charset="0"/>
              </a:rPr>
              <a:t>PCR Amplification:  Vesicles are pushed into amplification plate, and undergoes PCR</a:t>
            </a:r>
          </a:p>
          <a:p>
            <a:pPr eaLnBrk="1" hangingPunct="1"/>
            <a:r>
              <a:rPr lang="en-US" dirty="0" smtClean="0"/>
              <a:t>3) Emulsion</a:t>
            </a:r>
            <a:r>
              <a:rPr lang="en-US" baseline="0" dirty="0" smtClean="0"/>
              <a:t> Breaking</a:t>
            </a:r>
            <a:r>
              <a:rPr lang="en-US" dirty="0" smtClean="0"/>
              <a:t>: </a:t>
            </a:r>
            <a:r>
              <a:rPr lang="en-US" sz="1300" dirty="0">
                <a:latin typeface="Arial" pitchFamily="34" charset="0"/>
                <a:cs typeface="Arial" pitchFamily="34" charset="0"/>
              </a:rPr>
              <a:t>Vesicles exit amp plate into centrifuge, where they are injected into recovery router, which routes vesicles into recovery tubes</a:t>
            </a:r>
          </a:p>
          <a:p>
            <a:pPr eaLnBrk="1" hangingPunct="1"/>
            <a:r>
              <a:rPr lang="en-US" sz="1300" dirty="0">
                <a:latin typeface="Arial" pitchFamily="34" charset="0"/>
                <a:cs typeface="Arial" pitchFamily="34" charset="0"/>
              </a:rPr>
              <a:t>4) </a:t>
            </a:r>
            <a:r>
              <a:rPr lang="en-US" dirty="0" smtClean="0"/>
              <a:t>ISP Recovery: </a:t>
            </a:r>
            <a:r>
              <a:rPr lang="en-US" sz="1300" dirty="0">
                <a:latin typeface="Arial" pitchFamily="34" charset="0"/>
                <a:cs typeface="Arial" pitchFamily="34" charset="0"/>
              </a:rPr>
              <a:t>Vesicles break in Recovery solution, and ISPs are recovered through centripetal force.  Oil is siphoned off top of recovery tube into waste</a:t>
            </a:r>
            <a:r>
              <a:rPr lang="en-US" dirty="0" smtClean="0"/>
              <a:t> </a:t>
            </a:r>
          </a:p>
        </p:txBody>
      </p:sp>
      <p:sp>
        <p:nvSpPr>
          <p:cNvPr id="4" name="Header Placeholder 3"/>
          <p:cNvSpPr>
            <a:spLocks noGrp="1"/>
          </p:cNvSpPr>
          <p:nvPr>
            <p:ph type="hdr" sz="quarter" idx="10"/>
          </p:nvPr>
        </p:nvSpPr>
        <p:spPr>
          <a:xfrm>
            <a:off x="0" y="0"/>
            <a:ext cx="3037840" cy="465138"/>
          </a:xfrm>
          <a:prstGeom prst="rect">
            <a:avLst/>
          </a:prstGeom>
        </p:spPr>
        <p:txBody>
          <a:bodyPr lIns="92294" tIns="46147" rIns="92294" bIns="46147"/>
          <a:lstStyle/>
          <a:p>
            <a:pPr>
              <a:defRPr/>
            </a:pPr>
            <a:r>
              <a:rPr lang="en-US" smtClean="0"/>
              <a:t>Ion Torrent Systems, Inc. </a:t>
            </a: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Rot="1" noChangeAspect="1" noTextEdit="1"/>
          </p:cNvSpPr>
          <p:nvPr>
            <p:ph type="sldImg"/>
          </p:nvPr>
        </p:nvSpPr>
        <p:spPr bwMode="auto">
          <a:xfrm>
            <a:off x="2303463" y="476250"/>
            <a:ext cx="2403475" cy="1803400"/>
          </a:xfrm>
          <a:noFill/>
          <a:ln>
            <a:solidFill>
              <a:srgbClr val="000000"/>
            </a:solidFill>
            <a:miter lim="800000"/>
            <a:headEnd/>
            <a:tailEnd/>
          </a:ln>
        </p:spPr>
      </p:sp>
      <p:sp>
        <p:nvSpPr>
          <p:cNvPr id="826371"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4" name="Header Placeholder 3"/>
          <p:cNvSpPr>
            <a:spLocks noGrp="1"/>
          </p:cNvSpPr>
          <p:nvPr>
            <p:ph type="hdr" sz="quarter" idx="10"/>
          </p:nvPr>
        </p:nvSpPr>
        <p:spPr>
          <a:xfrm>
            <a:off x="0" y="0"/>
            <a:ext cx="3037840" cy="465138"/>
          </a:xfrm>
          <a:prstGeom prst="rect">
            <a:avLst/>
          </a:prstGeom>
        </p:spPr>
        <p:txBody>
          <a:bodyPr lIns="92294" tIns="46147" rIns="92294" bIns="46147"/>
          <a:lstStyle/>
          <a:p>
            <a:pPr>
              <a:defRPr/>
            </a:pPr>
            <a:r>
              <a:rPr lang="en-US" smtClean="0"/>
              <a:t>Ion Torrent Systems, Inc. </a:t>
            </a:r>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3463" y="476250"/>
            <a:ext cx="2403475" cy="1803400"/>
          </a:xfrm>
        </p:spPr>
      </p:sp>
      <p:sp>
        <p:nvSpPr>
          <p:cNvPr id="3" name="Notes Placeholder 2"/>
          <p:cNvSpPr>
            <a:spLocks noGrp="1"/>
          </p:cNvSpPr>
          <p:nvPr>
            <p:ph type="body" idx="1"/>
          </p:nvPr>
        </p:nvSpPr>
        <p:spPr/>
        <p:txBody>
          <a:bodyPr>
            <a:normAutofit/>
          </a:bodyPr>
          <a:lstStyle/>
          <a:p>
            <a:r>
              <a:rPr lang="en-US" sz="1500" b="1" dirty="0">
                <a:cs typeface="Arial" pitchFamily="34" charset="0"/>
              </a:rPr>
              <a:t>1.) Retrieve OneTouch2:</a:t>
            </a:r>
          </a:p>
          <a:p>
            <a:r>
              <a:rPr lang="en-US" sz="1500" b="1" dirty="0">
                <a:cs typeface="Arial" pitchFamily="34" charset="0"/>
              </a:rPr>
              <a:t>2.) </a:t>
            </a:r>
            <a:r>
              <a:rPr lang="en-US" sz="1500" b="1" dirty="0" err="1">
                <a:cs typeface="Arial" pitchFamily="34" charset="0"/>
              </a:rPr>
              <a:t>Sample</a:t>
            </a:r>
            <a:r>
              <a:rPr lang="en-US" sz="1500" b="1" dirty="0" err="1">
                <a:latin typeface="Arial" pitchFamily="34" charset="0"/>
                <a:cs typeface="Arial" pitchFamily="34" charset="0"/>
              </a:rPr>
              <a:t>Set</a:t>
            </a:r>
            <a:r>
              <a:rPr lang="en-US" sz="1500" b="1" dirty="0">
                <a:latin typeface="Arial" pitchFamily="34" charset="0"/>
                <a:cs typeface="Arial" pitchFamily="34" charset="0"/>
              </a:rPr>
              <a:t>-Up ES:</a:t>
            </a:r>
          </a:p>
          <a:p>
            <a:pPr marL="365051" indent="-365051">
              <a:buClr>
                <a:srgbClr val="FF0000"/>
              </a:buClr>
              <a:buFont typeface="Wingdings" pitchFamily="2" charset="2"/>
              <a:buChar char="§"/>
            </a:pPr>
            <a:r>
              <a:rPr lang="en-US" sz="1300" dirty="0">
                <a:latin typeface="Arial" pitchFamily="34" charset="0"/>
                <a:cs typeface="Arial" pitchFamily="34" charset="0"/>
              </a:rPr>
              <a:t>Load reagents into 8-well strip</a:t>
            </a:r>
          </a:p>
          <a:p>
            <a:pPr marL="365051" indent="-365051">
              <a:buClr>
                <a:srgbClr val="FF0000"/>
              </a:buClr>
              <a:buFont typeface="Wingdings" pitchFamily="2" charset="2"/>
              <a:buChar char="§"/>
            </a:pPr>
            <a:r>
              <a:rPr lang="en-US" sz="1300" dirty="0">
                <a:latin typeface="Arial" pitchFamily="34" charset="0"/>
                <a:cs typeface="Arial" pitchFamily="34" charset="0"/>
              </a:rPr>
              <a:t>Position in ES</a:t>
            </a:r>
          </a:p>
          <a:p>
            <a:pPr marL="365051" indent="-365051">
              <a:buClr>
                <a:srgbClr val="FF0000"/>
              </a:buClr>
              <a:buFont typeface="Wingdings" pitchFamily="2" charset="2"/>
              <a:buChar char="§"/>
            </a:pPr>
            <a:r>
              <a:rPr lang="en-US" sz="1300" dirty="0">
                <a:latin typeface="Arial" pitchFamily="34" charset="0"/>
                <a:cs typeface="Arial" pitchFamily="34" charset="0"/>
              </a:rPr>
              <a:t>Attach liquid handling tip</a:t>
            </a:r>
          </a:p>
          <a:p>
            <a:pPr marL="365051" indent="-365051">
              <a:buClr>
                <a:srgbClr val="FF0000"/>
              </a:buClr>
              <a:buFont typeface="Wingdings" pitchFamily="2" charset="2"/>
              <a:buChar char="§"/>
            </a:pPr>
            <a:r>
              <a:rPr lang="en-US" sz="1300" dirty="0">
                <a:latin typeface="Arial" pitchFamily="34" charset="0"/>
                <a:cs typeface="Arial" pitchFamily="34" charset="0"/>
              </a:rPr>
              <a:t>Recover sample from Instrument</a:t>
            </a:r>
          </a:p>
          <a:p>
            <a:pPr marL="365051" indent="-365051">
              <a:buClr>
                <a:srgbClr val="FF0000"/>
              </a:buClr>
              <a:buFont typeface="Wingdings" pitchFamily="2" charset="2"/>
              <a:buChar char="§"/>
            </a:pPr>
            <a:r>
              <a:rPr lang="en-US" sz="1300" dirty="0">
                <a:latin typeface="Arial" pitchFamily="34" charset="0"/>
                <a:cs typeface="Arial" pitchFamily="34" charset="0"/>
              </a:rPr>
              <a:t>Remove recovery solution</a:t>
            </a:r>
          </a:p>
          <a:p>
            <a:pPr marL="365051" indent="-365051">
              <a:buClr>
                <a:srgbClr val="FF0000"/>
              </a:buClr>
              <a:buFont typeface="Wingdings" pitchFamily="2" charset="2"/>
              <a:buChar char="§"/>
            </a:pPr>
            <a:r>
              <a:rPr lang="en-US" sz="1300" dirty="0" err="1">
                <a:latin typeface="Arial" pitchFamily="34" charset="0"/>
                <a:cs typeface="Arial" pitchFamily="34" charset="0"/>
              </a:rPr>
              <a:t>Resuspend</a:t>
            </a:r>
            <a:endParaRPr lang="en-US" sz="1300" dirty="0">
              <a:latin typeface="Arial" pitchFamily="34" charset="0"/>
              <a:cs typeface="Arial" pitchFamily="34" charset="0"/>
            </a:endParaRPr>
          </a:p>
          <a:p>
            <a:pPr>
              <a:buClr>
                <a:srgbClr val="FF0000"/>
              </a:buClr>
            </a:pPr>
            <a:r>
              <a:rPr lang="en-US" sz="1300" dirty="0">
                <a:latin typeface="Arial" pitchFamily="34" charset="0"/>
                <a:cs typeface="Arial" pitchFamily="34" charset="0"/>
              </a:rPr>
              <a:t>3.) Start Enrichment</a:t>
            </a:r>
          </a:p>
          <a:p>
            <a:endParaRPr lang="en-US" dirty="0"/>
          </a:p>
        </p:txBody>
      </p:sp>
      <p:sp>
        <p:nvSpPr>
          <p:cNvPr id="4" name="Slide Number Placeholder 3"/>
          <p:cNvSpPr>
            <a:spLocks noGrp="1"/>
          </p:cNvSpPr>
          <p:nvPr>
            <p:ph type="sldNum" sz="quarter" idx="10"/>
          </p:nvPr>
        </p:nvSpPr>
        <p:spPr/>
        <p:txBody>
          <a:bodyPr/>
          <a:lstStyle/>
          <a:p>
            <a:fld id="{40B4652E-C8F1-4BF5-9A4D-CF1906A5E911}" type="slidenum">
              <a:rPr lang="en-US" smtClean="0"/>
              <a:pPr/>
              <a:t>12</a:t>
            </a:fld>
            <a:endParaRPr lang="en-US" dirty="0"/>
          </a:p>
        </p:txBody>
      </p:sp>
      <p:sp>
        <p:nvSpPr>
          <p:cNvPr id="5" name="Header Placeholder 4"/>
          <p:cNvSpPr>
            <a:spLocks noGrp="1"/>
          </p:cNvSpPr>
          <p:nvPr>
            <p:ph type="hdr" sz="quarter" idx="11"/>
          </p:nvPr>
        </p:nvSpPr>
        <p:spPr>
          <a:xfrm>
            <a:off x="0" y="0"/>
            <a:ext cx="3037840" cy="465138"/>
          </a:xfrm>
          <a:prstGeom prst="rect">
            <a:avLst/>
          </a:prstGeom>
        </p:spPr>
        <p:txBody>
          <a:bodyPr lIns="92294" tIns="46147" rIns="92294" bIns="46147"/>
          <a:lstStyle/>
          <a:p>
            <a:pPr>
              <a:defRPr/>
            </a:pPr>
            <a:r>
              <a:rPr lang="en-US" smtClean="0"/>
              <a:t>Ion Torrent Systems, Inc. </a:t>
            </a:r>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Rot="1" noChangeAspect="1" noTextEdit="1"/>
          </p:cNvSpPr>
          <p:nvPr>
            <p:ph type="sldImg"/>
          </p:nvPr>
        </p:nvSpPr>
        <p:spPr bwMode="auto">
          <a:xfrm>
            <a:off x="2303463" y="476250"/>
            <a:ext cx="2403475" cy="1803400"/>
          </a:xfrm>
          <a:noFill/>
          <a:ln>
            <a:solidFill>
              <a:srgbClr val="000000"/>
            </a:solidFill>
            <a:miter lim="800000"/>
            <a:headEnd/>
            <a:tailEnd/>
          </a:ln>
        </p:spPr>
      </p:sp>
      <p:sp>
        <p:nvSpPr>
          <p:cNvPr id="826371"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Just introduce</a:t>
            </a:r>
            <a:r>
              <a:rPr lang="en-US" baseline="0" dirty="0" smtClean="0"/>
              <a:t> the idea of enrichment: details on next slide</a:t>
            </a:r>
            <a:endParaRPr lang="en-US" dirty="0" smtClean="0"/>
          </a:p>
        </p:txBody>
      </p:sp>
      <p:sp>
        <p:nvSpPr>
          <p:cNvPr id="4" name="Header Placeholder 3"/>
          <p:cNvSpPr>
            <a:spLocks noGrp="1"/>
          </p:cNvSpPr>
          <p:nvPr>
            <p:ph type="hdr" sz="quarter" idx="10"/>
          </p:nvPr>
        </p:nvSpPr>
        <p:spPr>
          <a:xfrm>
            <a:off x="0" y="0"/>
            <a:ext cx="3037840" cy="465138"/>
          </a:xfrm>
          <a:prstGeom prst="rect">
            <a:avLst/>
          </a:prstGeom>
        </p:spPr>
        <p:txBody>
          <a:bodyPr lIns="92294" tIns="46147" rIns="92294" bIns="46147"/>
          <a:lstStyle/>
          <a:p>
            <a:pPr>
              <a:defRPr/>
            </a:pPr>
            <a:r>
              <a:rPr lang="en-US" smtClean="0"/>
              <a:t>Ion Torrent Systems, Inc. </a:t>
            </a:r>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3463" y="476250"/>
            <a:ext cx="2403475" cy="1803400"/>
          </a:xfrm>
        </p:spPr>
      </p:sp>
      <p:sp>
        <p:nvSpPr>
          <p:cNvPr id="3" name="Notes Placeholder 2"/>
          <p:cNvSpPr>
            <a:spLocks noGrp="1"/>
          </p:cNvSpPr>
          <p:nvPr>
            <p:ph type="body" idx="1"/>
          </p:nvPr>
        </p:nvSpPr>
        <p:spPr/>
        <p:txBody>
          <a:bodyPr>
            <a:normAutofit/>
          </a:bodyPr>
          <a:lstStyle/>
          <a:p>
            <a:r>
              <a:rPr lang="en-US" dirty="0" smtClean="0"/>
              <a:t>PLEASE CHANGE</a:t>
            </a:r>
            <a:r>
              <a:rPr lang="en-US" baseline="0" dirty="0" smtClean="0"/>
              <a:t> TECH SUPPORT NUMBER TO MATCH YOUR REGION’S CONTACT INFORMATION – THIS IS US-ONLY</a:t>
            </a:r>
            <a:endParaRPr lang="en-US" dirty="0"/>
          </a:p>
        </p:txBody>
      </p:sp>
      <p:sp>
        <p:nvSpPr>
          <p:cNvPr id="4" name="Header Placeholder 3"/>
          <p:cNvSpPr>
            <a:spLocks noGrp="1"/>
          </p:cNvSpPr>
          <p:nvPr>
            <p:ph type="hdr" sz="quarter" idx="10"/>
          </p:nvPr>
        </p:nvSpPr>
        <p:spPr>
          <a:xfrm>
            <a:off x="0" y="1"/>
            <a:ext cx="3037840" cy="465138"/>
          </a:xfrm>
          <a:prstGeom prst="rect">
            <a:avLst/>
          </a:prstGeom>
        </p:spPr>
        <p:txBody>
          <a:bodyPr lIns="92289" tIns="46144" rIns="92289" bIns="46144"/>
          <a:lstStyle/>
          <a:p>
            <a:r>
              <a:rPr lang="en-US" smtClean="0"/>
              <a:t>Ion Torrent Systems, Inc. </a:t>
            </a:r>
            <a:endParaRPr lang="en-US" dirty="0"/>
          </a:p>
        </p:txBody>
      </p:sp>
      <p:sp>
        <p:nvSpPr>
          <p:cNvPr id="5" name="Date Placeholder 4"/>
          <p:cNvSpPr>
            <a:spLocks noGrp="1"/>
          </p:cNvSpPr>
          <p:nvPr>
            <p:ph type="dt" idx="11"/>
          </p:nvPr>
        </p:nvSpPr>
        <p:spPr/>
        <p:txBody>
          <a:bodyPr/>
          <a:lstStyle/>
          <a:p>
            <a:fld id="{71030A28-F3C4-4912-8D1F-462AB4756AA3}" type="datetime1">
              <a:rPr lang="en-US" smtClean="0"/>
              <a:pPr/>
              <a:t>2/2/2017</a:t>
            </a:fld>
            <a:endParaRPr lang="en-US" dirty="0"/>
          </a:p>
        </p:txBody>
      </p:sp>
      <p:sp>
        <p:nvSpPr>
          <p:cNvPr id="6" name="Footer Placeholder 5"/>
          <p:cNvSpPr>
            <a:spLocks noGrp="1"/>
          </p:cNvSpPr>
          <p:nvPr>
            <p:ph type="ftr" sz="quarter" idx="12"/>
          </p:nvPr>
        </p:nvSpPr>
        <p:spPr>
          <a:xfrm>
            <a:off x="0" y="8829676"/>
            <a:ext cx="3037840" cy="465138"/>
          </a:xfrm>
          <a:prstGeom prst="rect">
            <a:avLst/>
          </a:prstGeom>
        </p:spPr>
        <p:txBody>
          <a:bodyPr lIns="92289" tIns="46144" rIns="92289" bIns="46144"/>
          <a:lstStyle/>
          <a:p>
            <a:endParaRPr lang="en-US" dirty="0"/>
          </a:p>
        </p:txBody>
      </p:sp>
      <p:sp>
        <p:nvSpPr>
          <p:cNvPr id="7" name="Slide Number Placeholder 6"/>
          <p:cNvSpPr>
            <a:spLocks noGrp="1"/>
          </p:cNvSpPr>
          <p:nvPr>
            <p:ph type="sldNum" sz="quarter" idx="13"/>
          </p:nvPr>
        </p:nvSpPr>
        <p:spPr/>
        <p:txBody>
          <a:bodyPr/>
          <a:lstStyle/>
          <a:p>
            <a:fld id="{5AA8360E-7336-4C77-808B-261E8D03F8E2}" type="slidenum">
              <a:rPr lang="en-US" smtClean="0"/>
              <a:pPr/>
              <a:t>14</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3463" y="476250"/>
            <a:ext cx="2403475" cy="1803400"/>
          </a:xfrm>
        </p:spPr>
      </p:sp>
      <p:sp>
        <p:nvSpPr>
          <p:cNvPr id="3" name="Notes Placeholder 2"/>
          <p:cNvSpPr>
            <a:spLocks noGrp="1"/>
          </p:cNvSpPr>
          <p:nvPr>
            <p:ph type="body" idx="1"/>
          </p:nvPr>
        </p:nvSpPr>
        <p:spPr/>
        <p:txBody>
          <a:bodyPr>
            <a:normAutofit/>
          </a:bodyPr>
          <a:lstStyle/>
          <a:p>
            <a:r>
              <a:rPr lang="en-US" dirty="0" smtClean="0"/>
              <a:t>Set expectations of the class:</a:t>
            </a:r>
          </a:p>
          <a:p>
            <a:r>
              <a:rPr lang="en-US" dirty="0" smtClean="0"/>
              <a:t>There are several parts of the Ion workflow.</a:t>
            </a:r>
            <a:r>
              <a:rPr lang="en-US" baseline="0" dirty="0" smtClean="0"/>
              <a:t> The important phases are broken u here.  The parts in blue we will go over in the lab together.  This course does not cover the Library Prep portion of the workflow but we do offer several courses which cover this portion of the workflow.</a:t>
            </a:r>
            <a:endParaRPr lang="en-US" dirty="0"/>
          </a:p>
        </p:txBody>
      </p:sp>
      <p:sp>
        <p:nvSpPr>
          <p:cNvPr id="4" name="Header Placeholder 3"/>
          <p:cNvSpPr>
            <a:spLocks noGrp="1"/>
          </p:cNvSpPr>
          <p:nvPr>
            <p:ph type="hdr" sz="quarter" idx="10"/>
          </p:nvPr>
        </p:nvSpPr>
        <p:spPr>
          <a:xfrm>
            <a:off x="0" y="0"/>
            <a:ext cx="3037840" cy="465138"/>
          </a:xfrm>
          <a:prstGeom prst="rect">
            <a:avLst/>
          </a:prstGeom>
        </p:spPr>
        <p:txBody>
          <a:bodyPr lIns="92294" tIns="46147" rIns="92294" bIns="46147"/>
          <a:lstStyle/>
          <a:p>
            <a:r>
              <a:rPr lang="en-US" smtClean="0">
                <a:solidFill>
                  <a:prstClr val="black"/>
                </a:solidFill>
              </a:rPr>
              <a:t>Ion Torrent Systems, Inc. </a:t>
            </a:r>
            <a:endParaRPr lang="en-US" dirty="0">
              <a:solidFill>
                <a:prstClr val="black"/>
              </a:solidFill>
            </a:endParaRPr>
          </a:p>
        </p:txBody>
      </p:sp>
      <p:sp>
        <p:nvSpPr>
          <p:cNvPr id="6" name="Footer Placeholder 5"/>
          <p:cNvSpPr>
            <a:spLocks noGrp="1"/>
          </p:cNvSpPr>
          <p:nvPr>
            <p:ph type="ftr" sz="quarter" idx="12"/>
          </p:nvPr>
        </p:nvSpPr>
        <p:spPr>
          <a:xfrm>
            <a:off x="0" y="8829676"/>
            <a:ext cx="3037840" cy="465138"/>
          </a:xfrm>
          <a:prstGeom prst="rect">
            <a:avLst/>
          </a:prstGeom>
        </p:spPr>
        <p:txBody>
          <a:bodyPr lIns="92294" tIns="46147" rIns="92294" bIns="46147"/>
          <a:lstStyle/>
          <a:p>
            <a:endParaRPr lang="en-US" dirty="0">
              <a:solidFill>
                <a:prstClr val="black"/>
              </a:solidFill>
            </a:endParaRPr>
          </a:p>
        </p:txBody>
      </p:sp>
      <p:sp>
        <p:nvSpPr>
          <p:cNvPr id="7" name="Slide Number Placeholder 6"/>
          <p:cNvSpPr>
            <a:spLocks noGrp="1"/>
          </p:cNvSpPr>
          <p:nvPr>
            <p:ph type="sldNum" sz="quarter" idx="13"/>
          </p:nvPr>
        </p:nvSpPr>
        <p:spPr/>
        <p:txBody>
          <a:bodyPr/>
          <a:lstStyle/>
          <a:p>
            <a:fld id="{5AA8360E-7336-4C77-808B-261E8D03F8E2}" type="slidenum">
              <a:rPr lang="en-US" smtClean="0">
                <a:solidFill>
                  <a:prstClr val="black"/>
                </a:solidFill>
              </a:rPr>
              <a:pPr/>
              <a:t>2</a:t>
            </a:fld>
            <a:endParaRPr lang="en-US" dirty="0">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xfrm>
            <a:off x="1182688" y="696913"/>
            <a:ext cx="4648200" cy="3486150"/>
          </a:xfrm>
          <a:ln/>
        </p:spPr>
      </p:sp>
      <p:sp>
        <p:nvSpPr>
          <p:cNvPr id="79875" name="Notes Placeholder 2"/>
          <p:cNvSpPr>
            <a:spLocks noGrp="1"/>
          </p:cNvSpPr>
          <p:nvPr>
            <p:ph type="body" idx="1"/>
          </p:nvPr>
        </p:nvSpPr>
        <p:spPr>
          <a:noFill/>
          <a:ln/>
        </p:spPr>
        <p:txBody>
          <a:bodyPr lIns="93157" tIns="46579" rIns="93157" bIns="46579"/>
          <a:lstStyle/>
          <a:p>
            <a:pPr eaLnBrk="1" hangingPunct="1"/>
            <a:endParaRPr lang="en-US" smtClean="0">
              <a:latin typeface="Arial" pitchFamily="34" charset="0"/>
            </a:endParaRPr>
          </a:p>
        </p:txBody>
      </p:sp>
      <p:sp>
        <p:nvSpPr>
          <p:cNvPr id="79876" name="Header Placeholder 3"/>
          <p:cNvSpPr txBox="1">
            <a:spLocks noGrp="1"/>
          </p:cNvSpPr>
          <p:nvPr/>
        </p:nvSpPr>
        <p:spPr bwMode="auto">
          <a:xfrm>
            <a:off x="0" y="0"/>
            <a:ext cx="3037840" cy="464820"/>
          </a:xfrm>
          <a:prstGeom prst="rect">
            <a:avLst/>
          </a:prstGeom>
          <a:noFill/>
          <a:ln w="9525">
            <a:noFill/>
            <a:miter lim="800000"/>
            <a:headEnd/>
            <a:tailEnd/>
          </a:ln>
        </p:spPr>
        <p:txBody>
          <a:bodyPr lIns="93157" tIns="46579" rIns="93157" bIns="46579"/>
          <a:lstStyle/>
          <a:p>
            <a:pPr defTabSz="881514"/>
            <a:r>
              <a:rPr lang="en-US" sz="1200" dirty="0">
                <a:solidFill>
                  <a:srgbClr val="000000"/>
                </a:solidFill>
                <a:latin typeface="Calibri" pitchFamily="34" charset="0"/>
              </a:rPr>
              <a:t>Ion Torrent Systems, Inc. </a:t>
            </a:r>
          </a:p>
        </p:txBody>
      </p:sp>
      <p:sp>
        <p:nvSpPr>
          <p:cNvPr id="79877" name="Footer Placeholder 5"/>
          <p:cNvSpPr txBox="1">
            <a:spLocks noGrp="1"/>
          </p:cNvSpPr>
          <p:nvPr/>
        </p:nvSpPr>
        <p:spPr bwMode="auto">
          <a:xfrm>
            <a:off x="0" y="8829967"/>
            <a:ext cx="3037840" cy="464820"/>
          </a:xfrm>
          <a:prstGeom prst="rect">
            <a:avLst/>
          </a:prstGeom>
          <a:noFill/>
          <a:ln w="9525">
            <a:noFill/>
            <a:miter lim="800000"/>
            <a:headEnd/>
            <a:tailEnd/>
          </a:ln>
        </p:spPr>
        <p:txBody>
          <a:bodyPr lIns="93157" tIns="46579" rIns="93157" bIns="46579" anchor="b"/>
          <a:lstStyle/>
          <a:p>
            <a:pPr defTabSz="881514"/>
            <a:endParaRPr lang="en-US" sz="1200" dirty="0">
              <a:solidFill>
                <a:srgbClr val="000000"/>
              </a:solidFill>
              <a:latin typeface="Calibri" pitchFamily="34" charset="0"/>
            </a:endParaRPr>
          </a:p>
        </p:txBody>
      </p:sp>
      <p:sp>
        <p:nvSpPr>
          <p:cNvPr id="79878" name="Slide Number Placeholder 6"/>
          <p:cNvSpPr txBox="1">
            <a:spLocks noGrp="1"/>
          </p:cNvSpPr>
          <p:nvPr/>
        </p:nvSpPr>
        <p:spPr bwMode="auto">
          <a:xfrm>
            <a:off x="3970938" y="8829967"/>
            <a:ext cx="3037840" cy="464820"/>
          </a:xfrm>
          <a:prstGeom prst="rect">
            <a:avLst/>
          </a:prstGeom>
          <a:noFill/>
          <a:ln w="9525">
            <a:noFill/>
            <a:miter lim="800000"/>
            <a:headEnd/>
            <a:tailEnd/>
          </a:ln>
        </p:spPr>
        <p:txBody>
          <a:bodyPr lIns="93157" tIns="46579" rIns="93157" bIns="46579" anchor="b"/>
          <a:lstStyle/>
          <a:p>
            <a:pPr algn="r" defTabSz="881514"/>
            <a:fld id="{8BB81E56-1BAB-4A94-A57B-C5AC8C513C97}" type="slidenum">
              <a:rPr lang="en-US" sz="1200">
                <a:solidFill>
                  <a:srgbClr val="000000"/>
                </a:solidFill>
                <a:latin typeface="Calibri" pitchFamily="34" charset="0"/>
              </a:rPr>
              <a:pPr algn="r" defTabSz="881514"/>
              <a:t>3</a:t>
            </a:fld>
            <a:endParaRPr lang="en-US" sz="1200" dirty="0">
              <a:solidFill>
                <a:srgbClr val="000000"/>
              </a:solidFill>
              <a:latin typeface="Calibri"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3463" y="476250"/>
            <a:ext cx="2403475" cy="18034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3EA7033-B282-4623-A4C3-80E76C7862A1}" type="slidenum">
              <a:rPr lang="en-US" smtClean="0"/>
              <a:pPr/>
              <a:t>4</a:t>
            </a:fld>
            <a:endParaRPr lang="en-US"/>
          </a:p>
        </p:txBody>
      </p:sp>
      <p:sp>
        <p:nvSpPr>
          <p:cNvPr id="5" name="Header Placeholder 4"/>
          <p:cNvSpPr>
            <a:spLocks noGrp="1"/>
          </p:cNvSpPr>
          <p:nvPr>
            <p:ph type="hdr" sz="quarter" idx="11"/>
          </p:nvPr>
        </p:nvSpPr>
        <p:spPr>
          <a:xfrm>
            <a:off x="0" y="0"/>
            <a:ext cx="3037840" cy="465138"/>
          </a:xfrm>
          <a:prstGeom prst="rect">
            <a:avLst/>
          </a:prstGeom>
        </p:spPr>
        <p:txBody>
          <a:bodyPr lIns="92294" tIns="46147" rIns="92294" bIns="46147"/>
          <a:lstStyle/>
          <a:p>
            <a:pPr>
              <a:defRPr/>
            </a:pPr>
            <a:r>
              <a:rPr lang="en-US" smtClean="0"/>
              <a:t>Ion Torrent Systems, Inc. </a:t>
            </a: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3463" y="476250"/>
            <a:ext cx="2403475" cy="18034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0B4652E-C8F1-4BF5-9A4D-CF1906A5E911}" type="slidenum">
              <a:rPr lang="en-US" smtClean="0"/>
              <a:pPr/>
              <a:t>5</a:t>
            </a:fld>
            <a:endParaRPr lang="en-US" dirty="0"/>
          </a:p>
        </p:txBody>
      </p:sp>
      <p:sp>
        <p:nvSpPr>
          <p:cNvPr id="5" name="Header Placeholder 4"/>
          <p:cNvSpPr>
            <a:spLocks noGrp="1"/>
          </p:cNvSpPr>
          <p:nvPr>
            <p:ph type="hdr" sz="quarter" idx="11"/>
          </p:nvPr>
        </p:nvSpPr>
        <p:spPr>
          <a:xfrm>
            <a:off x="0" y="0"/>
            <a:ext cx="3037840" cy="465138"/>
          </a:xfrm>
          <a:prstGeom prst="rect">
            <a:avLst/>
          </a:prstGeom>
        </p:spPr>
        <p:txBody>
          <a:bodyPr lIns="92294" tIns="46147" rIns="92294" bIns="46147"/>
          <a:lstStyle/>
          <a:p>
            <a:pPr>
              <a:defRPr/>
            </a:pPr>
            <a:r>
              <a:rPr lang="en-US" smtClean="0"/>
              <a:t>Ion Torrent Systems, Inc. </a:t>
            </a: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Rot="1" noChangeAspect="1" noTextEdit="1"/>
          </p:cNvSpPr>
          <p:nvPr>
            <p:ph type="sldImg"/>
          </p:nvPr>
        </p:nvSpPr>
        <p:spPr bwMode="auto">
          <a:xfrm>
            <a:off x="2303463" y="476250"/>
            <a:ext cx="2403475" cy="1803400"/>
          </a:xfrm>
          <a:noFill/>
          <a:ln>
            <a:solidFill>
              <a:srgbClr val="000000"/>
            </a:solidFill>
            <a:miter lim="800000"/>
            <a:headEnd/>
            <a:tailEnd/>
          </a:ln>
        </p:spPr>
      </p:sp>
      <p:sp>
        <p:nvSpPr>
          <p:cNvPr id="826371"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ts val="532"/>
              </a:spcBef>
              <a:spcAft>
                <a:spcPts val="532"/>
              </a:spcAft>
              <a:buClr>
                <a:srgbClr val="FF0000"/>
              </a:buClr>
              <a:buFont typeface="Wingdings" pitchFamily="2" charset="2"/>
              <a:buChar char="§"/>
            </a:pPr>
            <a:r>
              <a:rPr lang="en-US" sz="1300" dirty="0"/>
              <a:t>Easy-to-use, </a:t>
            </a:r>
            <a:r>
              <a:rPr lang="en-US" sz="1300" dirty="0" err="1"/>
              <a:t>benchtop</a:t>
            </a:r>
            <a:r>
              <a:rPr lang="en-US" sz="1300" dirty="0"/>
              <a:t> system that automates Ion’s proven template prep protocol</a:t>
            </a:r>
          </a:p>
          <a:p>
            <a:pPr>
              <a:spcBef>
                <a:spcPts val="532"/>
              </a:spcBef>
              <a:spcAft>
                <a:spcPts val="532"/>
              </a:spcAft>
              <a:buClr>
                <a:srgbClr val="FF0000"/>
              </a:buClr>
              <a:buFont typeface="Wingdings" pitchFamily="2" charset="2"/>
              <a:buChar char="§"/>
            </a:pPr>
            <a:r>
              <a:rPr lang="en-US" sz="1300" dirty="0"/>
              <a:t>Minutes of hands-on time, ~6-8 hours total time</a:t>
            </a:r>
          </a:p>
          <a:p>
            <a:pPr eaLnBrk="1" hangingPunct="1">
              <a:spcBef>
                <a:spcPts val="532"/>
              </a:spcBef>
              <a:spcAft>
                <a:spcPts val="532"/>
              </a:spcAft>
              <a:buClr>
                <a:srgbClr val="FF0000"/>
              </a:buClr>
              <a:buFont typeface="Wingdings" pitchFamily="2" charset="2"/>
              <a:buChar char="§"/>
            </a:pPr>
            <a:r>
              <a:rPr lang="en-US" sz="1300" dirty="0"/>
              <a:t>Modular design enables template prep of samples </a:t>
            </a:r>
            <a:r>
              <a:rPr lang="en-US" sz="1300" b="1" dirty="0"/>
              <a:t>in parallel </a:t>
            </a:r>
            <a:r>
              <a:rPr lang="en-US" sz="1300" dirty="0"/>
              <a:t>with an Ion PGM™ Sequencer run and </a:t>
            </a:r>
            <a:r>
              <a:rPr lang="en-US" sz="1300" b="1" dirty="0"/>
              <a:t>quality control </a:t>
            </a:r>
            <a:r>
              <a:rPr lang="en-US" sz="1300" dirty="0"/>
              <a:t>of samples pre- and post- enrichment</a:t>
            </a:r>
          </a:p>
          <a:p>
            <a:pPr eaLnBrk="1" hangingPunct="1">
              <a:spcBef>
                <a:spcPts val="532"/>
              </a:spcBef>
              <a:spcAft>
                <a:spcPts val="532"/>
              </a:spcAft>
              <a:buClr>
                <a:srgbClr val="FF0000"/>
              </a:buClr>
              <a:buFont typeface="Wingdings" pitchFamily="2" charset="2"/>
              <a:buChar char="§"/>
            </a:pPr>
            <a:r>
              <a:rPr lang="en-US" sz="1300" i="1" dirty="0"/>
              <a:t>Perform Ion’s template prep and sequencing workflow in a single working day</a:t>
            </a:r>
          </a:p>
          <a:p>
            <a:pPr eaLnBrk="1" hangingPunct="1"/>
            <a:endParaRPr lang="en-US" dirty="0" smtClean="0"/>
          </a:p>
        </p:txBody>
      </p:sp>
      <p:sp>
        <p:nvSpPr>
          <p:cNvPr id="4" name="Header Placeholder 3"/>
          <p:cNvSpPr>
            <a:spLocks noGrp="1"/>
          </p:cNvSpPr>
          <p:nvPr>
            <p:ph type="hdr" sz="quarter" idx="10"/>
          </p:nvPr>
        </p:nvSpPr>
        <p:spPr>
          <a:xfrm>
            <a:off x="0" y="0"/>
            <a:ext cx="3037840" cy="465138"/>
          </a:xfrm>
          <a:prstGeom prst="rect">
            <a:avLst/>
          </a:prstGeom>
        </p:spPr>
        <p:txBody>
          <a:bodyPr lIns="92294" tIns="46147" rIns="92294" bIns="46147"/>
          <a:lstStyle/>
          <a:p>
            <a:pPr>
              <a:defRPr/>
            </a:pPr>
            <a:r>
              <a:rPr lang="en-US" smtClean="0"/>
              <a:t>Ion Torrent Systems, Inc. </a:t>
            </a: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Rot="1" noChangeAspect="1" noTextEdit="1"/>
          </p:cNvSpPr>
          <p:nvPr>
            <p:ph type="sldImg"/>
          </p:nvPr>
        </p:nvSpPr>
        <p:spPr bwMode="auto">
          <a:xfrm>
            <a:off x="2303463" y="476250"/>
            <a:ext cx="2403475" cy="1803400"/>
          </a:xfrm>
          <a:noFill/>
          <a:ln>
            <a:solidFill>
              <a:srgbClr val="000000"/>
            </a:solidFill>
            <a:miter lim="800000"/>
            <a:headEnd/>
            <a:tailEnd/>
          </a:ln>
        </p:spPr>
      </p:sp>
      <p:sp>
        <p:nvSpPr>
          <p:cNvPr id="826371" name="Rectangle 3"/>
          <p:cNvSpPr>
            <a:spLocks noGrp="1"/>
          </p:cNvSpPr>
          <p:nvPr>
            <p:ph type="body" idx="1"/>
          </p:nvPr>
        </p:nvSpPr>
        <p:spPr bwMode="auto">
          <a:noFill/>
        </p:spPr>
        <p:txBody>
          <a:bodyPr wrap="square" numCol="1" anchor="t" anchorCtr="0" compatLnSpc="1">
            <a:prstTxWarp prst="textNoShape">
              <a:avLst/>
            </a:prstTxWarp>
          </a:bodyPr>
          <a:lstStyle/>
          <a:p>
            <a:pPr>
              <a:buClr>
                <a:srgbClr val="FF0000"/>
              </a:buClr>
              <a:buFont typeface="Wingdings" pitchFamily="2" charset="2"/>
              <a:buChar char="§"/>
            </a:pPr>
            <a:r>
              <a:rPr lang="en-US" sz="1300" dirty="0">
                <a:latin typeface="Arial" pitchFamily="34" charset="0"/>
                <a:cs typeface="Arial" pitchFamily="34" charset="0"/>
              </a:rPr>
              <a:t> Update firmware via USB drive or </a:t>
            </a:r>
            <a:r>
              <a:rPr lang="en-US" sz="1300" dirty="0" err="1">
                <a:latin typeface="Arial" pitchFamily="34" charset="0"/>
                <a:cs typeface="Arial" pitchFamily="34" charset="0"/>
              </a:rPr>
              <a:t>ethernet</a:t>
            </a:r>
            <a:r>
              <a:rPr lang="en-US" sz="1300" dirty="0">
                <a:latin typeface="Arial" pitchFamily="34" charset="0"/>
                <a:cs typeface="Arial" pitchFamily="34" charset="0"/>
              </a:rPr>
              <a:t> connection</a:t>
            </a:r>
          </a:p>
          <a:p>
            <a:pPr>
              <a:buClr>
                <a:srgbClr val="FF0000"/>
              </a:buClr>
              <a:buFont typeface="Wingdings" pitchFamily="2" charset="2"/>
              <a:buChar char="§"/>
            </a:pPr>
            <a:r>
              <a:rPr lang="en-US" sz="1300" dirty="0">
                <a:latin typeface="Arial" pitchFamily="34" charset="0"/>
                <a:cs typeface="Arial" pitchFamily="34" charset="0"/>
              </a:rPr>
              <a:t> Installation includes one-time instrument initialization</a:t>
            </a:r>
          </a:p>
          <a:p>
            <a:pPr eaLnBrk="1" hangingPunct="1"/>
            <a:endParaRPr lang="en-US" dirty="0" smtClean="0"/>
          </a:p>
        </p:txBody>
      </p:sp>
      <p:sp>
        <p:nvSpPr>
          <p:cNvPr id="4" name="Header Placeholder 3"/>
          <p:cNvSpPr>
            <a:spLocks noGrp="1"/>
          </p:cNvSpPr>
          <p:nvPr>
            <p:ph type="hdr" sz="quarter" idx="10"/>
          </p:nvPr>
        </p:nvSpPr>
        <p:spPr>
          <a:xfrm>
            <a:off x="0" y="0"/>
            <a:ext cx="3037840" cy="465138"/>
          </a:xfrm>
          <a:prstGeom prst="rect">
            <a:avLst/>
          </a:prstGeom>
        </p:spPr>
        <p:txBody>
          <a:bodyPr lIns="92294" tIns="46147" rIns="92294" bIns="46147"/>
          <a:lstStyle/>
          <a:p>
            <a:pPr>
              <a:defRPr/>
            </a:pPr>
            <a:r>
              <a:rPr lang="en-US" smtClean="0"/>
              <a:t>Ion Torrent Systems, Inc. </a:t>
            </a: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Rot="1" noChangeAspect="1" noTextEdit="1"/>
          </p:cNvSpPr>
          <p:nvPr>
            <p:ph type="sldImg"/>
          </p:nvPr>
        </p:nvSpPr>
        <p:spPr bwMode="auto">
          <a:xfrm>
            <a:off x="2303463" y="476250"/>
            <a:ext cx="2403475" cy="1803400"/>
          </a:xfrm>
          <a:noFill/>
          <a:ln>
            <a:solidFill>
              <a:srgbClr val="000000"/>
            </a:solidFill>
            <a:miter lim="800000"/>
            <a:headEnd/>
            <a:tailEnd/>
          </a:ln>
        </p:spPr>
      </p:sp>
      <p:sp>
        <p:nvSpPr>
          <p:cNvPr id="826371"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Point these</a:t>
            </a:r>
            <a:r>
              <a:rPr lang="en-US" baseline="0" dirty="0" smtClean="0"/>
              <a:t> out and hand around in class</a:t>
            </a:r>
            <a:endParaRPr lang="en-US" dirty="0" smtClean="0"/>
          </a:p>
        </p:txBody>
      </p:sp>
      <p:sp>
        <p:nvSpPr>
          <p:cNvPr id="4" name="Header Placeholder 3"/>
          <p:cNvSpPr>
            <a:spLocks noGrp="1"/>
          </p:cNvSpPr>
          <p:nvPr>
            <p:ph type="hdr" sz="quarter" idx="10"/>
          </p:nvPr>
        </p:nvSpPr>
        <p:spPr>
          <a:xfrm>
            <a:off x="0" y="0"/>
            <a:ext cx="3037840" cy="465138"/>
          </a:xfrm>
          <a:prstGeom prst="rect">
            <a:avLst/>
          </a:prstGeom>
        </p:spPr>
        <p:txBody>
          <a:bodyPr lIns="92294" tIns="46147" rIns="92294" bIns="46147"/>
          <a:lstStyle/>
          <a:p>
            <a:pPr>
              <a:defRPr/>
            </a:pPr>
            <a:r>
              <a:rPr lang="en-US" smtClean="0"/>
              <a:t>Ion Torrent Systems, Inc. </a:t>
            </a: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3463" y="476250"/>
            <a:ext cx="2403475" cy="1803400"/>
          </a:xfrm>
        </p:spPr>
      </p:sp>
      <p:sp>
        <p:nvSpPr>
          <p:cNvPr id="3" name="Notes Placeholder 2"/>
          <p:cNvSpPr>
            <a:spLocks noGrp="1"/>
          </p:cNvSpPr>
          <p:nvPr>
            <p:ph type="body" idx="1"/>
          </p:nvPr>
        </p:nvSpPr>
        <p:spPr/>
        <p:txBody>
          <a:bodyPr>
            <a:normAutofit/>
          </a:bodyPr>
          <a:lstStyle/>
          <a:p>
            <a:pPr>
              <a:buClr>
                <a:srgbClr val="FF0000"/>
              </a:buClr>
            </a:pPr>
            <a:r>
              <a:rPr lang="en-US" sz="1300" dirty="0">
                <a:latin typeface="Arial" pitchFamily="34" charset="0"/>
                <a:cs typeface="Arial" pitchFamily="34" charset="0"/>
              </a:rPr>
              <a:t>Set up:</a:t>
            </a:r>
          </a:p>
          <a:p>
            <a:pPr marL="304209" indent="-304209">
              <a:buClr>
                <a:srgbClr val="FF0000"/>
              </a:buClr>
              <a:buFont typeface="Wingdings" pitchFamily="2" charset="2"/>
              <a:buChar char="§"/>
            </a:pPr>
            <a:r>
              <a:rPr lang="en-US" sz="1300" dirty="0">
                <a:latin typeface="Arial" pitchFamily="34" charset="0"/>
                <a:cs typeface="Arial" pitchFamily="34" charset="0"/>
              </a:rPr>
              <a:t>Load amp plate</a:t>
            </a:r>
          </a:p>
          <a:p>
            <a:pPr marL="304209" indent="-304209">
              <a:buClr>
                <a:srgbClr val="FF0000"/>
              </a:buClr>
              <a:buFont typeface="Wingdings" pitchFamily="2" charset="2"/>
              <a:buChar char="§"/>
            </a:pPr>
            <a:r>
              <a:rPr lang="en-US" sz="1300" dirty="0">
                <a:latin typeface="Arial" pitchFamily="34" charset="0"/>
                <a:cs typeface="Arial" pitchFamily="34" charset="0"/>
              </a:rPr>
              <a:t>Fill/load oil and  recovery tubes</a:t>
            </a:r>
          </a:p>
          <a:p>
            <a:pPr marL="304209" indent="-304209">
              <a:buClr>
                <a:srgbClr val="FF0000"/>
              </a:buClr>
              <a:buFont typeface="Wingdings" pitchFamily="2" charset="2"/>
              <a:buChar char="§"/>
            </a:pPr>
            <a:r>
              <a:rPr lang="en-US" sz="1300" dirty="0">
                <a:latin typeface="Arial" pitchFamily="34" charset="0"/>
                <a:cs typeface="Arial" pitchFamily="34" charset="0"/>
              </a:rPr>
              <a:t>Empty waste</a:t>
            </a:r>
          </a:p>
          <a:p>
            <a:pPr marL="304209" indent="-304209">
              <a:buClr>
                <a:srgbClr val="FF0000"/>
              </a:buClr>
              <a:buFont typeface="Wingdings" pitchFamily="2" charset="2"/>
              <a:buChar char="§"/>
            </a:pPr>
            <a:r>
              <a:rPr lang="en-US" sz="1300" dirty="0">
                <a:latin typeface="Arial" pitchFamily="34" charset="0"/>
                <a:cs typeface="Arial" pitchFamily="34" charset="0"/>
              </a:rPr>
              <a:t>Prep centrifuge</a:t>
            </a:r>
          </a:p>
          <a:p>
            <a:pPr marL="304209" indent="-304209">
              <a:buClr>
                <a:srgbClr val="FF0000"/>
              </a:buClr>
              <a:buFont typeface="Wingdings" pitchFamily="2" charset="2"/>
              <a:buChar char="§"/>
            </a:pPr>
            <a:r>
              <a:rPr lang="en-US" sz="1300" dirty="0">
                <a:latin typeface="Arial" pitchFamily="34" charset="0"/>
                <a:cs typeface="Arial" pitchFamily="34" charset="0"/>
              </a:rPr>
              <a:t>Thread disposable tubing through pinch valve</a:t>
            </a:r>
          </a:p>
          <a:p>
            <a:r>
              <a:rPr lang="en-US" sz="1500" b="1" dirty="0">
                <a:latin typeface="Arial" pitchFamily="34" charset="0"/>
                <a:cs typeface="Arial" pitchFamily="34" charset="0"/>
              </a:rPr>
              <a:t>Set up PCR:</a:t>
            </a:r>
            <a:endParaRPr lang="en-US" sz="1500" dirty="0">
              <a:latin typeface="Arial" pitchFamily="34" charset="0"/>
              <a:cs typeface="Arial" pitchFamily="34" charset="0"/>
            </a:endParaRPr>
          </a:p>
          <a:p>
            <a:r>
              <a:rPr lang="en-US" sz="1500" dirty="0">
                <a:latin typeface="Arial" pitchFamily="34" charset="0"/>
                <a:cs typeface="Arial" pitchFamily="34" charset="0"/>
              </a:rPr>
              <a:t>Mix components, add to filter</a:t>
            </a:r>
          </a:p>
          <a:p>
            <a:r>
              <a:rPr lang="en-US" sz="1500" b="1" dirty="0">
                <a:latin typeface="Arial" pitchFamily="34" charset="0"/>
                <a:cs typeface="Arial" pitchFamily="34" charset="0"/>
              </a:rPr>
              <a:t>Amplify</a:t>
            </a:r>
            <a:r>
              <a:rPr lang="en-US" sz="1500" dirty="0">
                <a:latin typeface="Arial" pitchFamily="34" charset="0"/>
                <a:cs typeface="Arial" pitchFamily="34" charset="0"/>
              </a:rPr>
              <a:t>: </a:t>
            </a:r>
            <a:endParaRPr lang="en-US" sz="1300" dirty="0">
              <a:latin typeface="Arial" pitchFamily="34" charset="0"/>
              <a:cs typeface="Arial" pitchFamily="34" charset="0"/>
            </a:endParaRPr>
          </a:p>
          <a:p>
            <a:pPr marL="365051" indent="-365051">
              <a:buClr>
                <a:srgbClr val="FF0000"/>
              </a:buClr>
              <a:buFont typeface="Wingdings" pitchFamily="2" charset="2"/>
              <a:buChar char="§"/>
            </a:pPr>
            <a:r>
              <a:rPr lang="en-US" sz="1300" dirty="0">
                <a:latin typeface="Arial" pitchFamily="34" charset="0"/>
                <a:cs typeface="Arial" pitchFamily="34" charset="0"/>
              </a:rPr>
              <a:t>Load Ion filter containing sample, amplification mix, and oil</a:t>
            </a:r>
          </a:p>
          <a:p>
            <a:pPr marL="365051" indent="-365051">
              <a:buClr>
                <a:srgbClr val="FF0000"/>
              </a:buClr>
              <a:buFont typeface="Wingdings" pitchFamily="2" charset="2"/>
              <a:buChar char="§"/>
            </a:pPr>
            <a:r>
              <a:rPr lang="en-US" sz="1300" dirty="0">
                <a:latin typeface="Arial" pitchFamily="34" charset="0"/>
                <a:cs typeface="Arial" pitchFamily="34" charset="0"/>
              </a:rPr>
              <a:t>Initiate run from touch screen </a:t>
            </a:r>
          </a:p>
          <a:p>
            <a:pPr marL="304209" indent="-304209">
              <a:buClr>
                <a:srgbClr val="FF0000"/>
              </a:buClr>
              <a:buFont typeface="Wingdings" pitchFamily="2" charset="2"/>
              <a:buChar char="§"/>
            </a:pPr>
            <a:endParaRPr lang="en-US" sz="1300" dirty="0">
              <a:latin typeface="Arial" pitchFamily="34" charset="0"/>
              <a:cs typeface="Arial" pitchFamily="34" charset="0"/>
            </a:endParaRPr>
          </a:p>
          <a:p>
            <a:endParaRPr lang="en-US" dirty="0"/>
          </a:p>
        </p:txBody>
      </p:sp>
      <p:sp>
        <p:nvSpPr>
          <p:cNvPr id="4" name="Slide Number Placeholder 3"/>
          <p:cNvSpPr>
            <a:spLocks noGrp="1"/>
          </p:cNvSpPr>
          <p:nvPr>
            <p:ph type="sldNum" sz="quarter" idx="10"/>
          </p:nvPr>
        </p:nvSpPr>
        <p:spPr/>
        <p:txBody>
          <a:bodyPr/>
          <a:lstStyle/>
          <a:p>
            <a:fld id="{40B4652E-C8F1-4BF5-9A4D-CF1906A5E911}" type="slidenum">
              <a:rPr lang="en-US" smtClean="0"/>
              <a:pPr/>
              <a:t>9</a:t>
            </a:fld>
            <a:endParaRPr lang="en-US" dirty="0"/>
          </a:p>
        </p:txBody>
      </p:sp>
      <p:sp>
        <p:nvSpPr>
          <p:cNvPr id="5" name="Header Placeholder 4"/>
          <p:cNvSpPr>
            <a:spLocks noGrp="1"/>
          </p:cNvSpPr>
          <p:nvPr>
            <p:ph type="hdr" sz="quarter" idx="11"/>
          </p:nvPr>
        </p:nvSpPr>
        <p:spPr>
          <a:xfrm>
            <a:off x="0" y="0"/>
            <a:ext cx="3037840" cy="465138"/>
          </a:xfrm>
          <a:prstGeom prst="rect">
            <a:avLst/>
          </a:prstGeom>
        </p:spPr>
        <p:txBody>
          <a:bodyPr lIns="92294" tIns="46147" rIns="92294" bIns="46147"/>
          <a:lstStyle/>
          <a:p>
            <a:pPr>
              <a:defRPr/>
            </a:pPr>
            <a:r>
              <a:rPr lang="en-US" smtClean="0"/>
              <a:t>Ion Torrent Systems, Inc. </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le Slide- internal use">
    <p:spTree>
      <p:nvGrpSpPr>
        <p:cNvPr id="1" name=""/>
        <p:cNvGrpSpPr/>
        <p:nvPr/>
      </p:nvGrpSpPr>
      <p:grpSpPr>
        <a:xfrm>
          <a:off x="0" y="0"/>
          <a:ext cx="0" cy="0"/>
          <a:chOff x="0" y="0"/>
          <a:chExt cx="0" cy="0"/>
        </a:xfrm>
      </p:grpSpPr>
      <p:sp>
        <p:nvSpPr>
          <p:cNvPr id="12" name="Rectangle 11"/>
          <p:cNvSpPr/>
          <p:nvPr/>
        </p:nvSpPr>
        <p:spPr bwMode="auto">
          <a:xfrm>
            <a:off x="0" y="5948363"/>
            <a:ext cx="9144000" cy="909637"/>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124" charset="0"/>
            </a:endParaRPr>
          </a:p>
        </p:txBody>
      </p:sp>
      <p:cxnSp>
        <p:nvCxnSpPr>
          <p:cNvPr id="4" name="Straight Connector 10"/>
          <p:cNvCxnSpPr>
            <a:cxnSpLocks noChangeShapeType="1"/>
          </p:cNvCxnSpPr>
          <p:nvPr/>
        </p:nvCxnSpPr>
        <p:spPr bwMode="auto">
          <a:xfrm>
            <a:off x="0" y="779463"/>
            <a:ext cx="9144000" cy="1587"/>
          </a:xfrm>
          <a:prstGeom prst="line">
            <a:avLst/>
          </a:prstGeom>
          <a:noFill/>
          <a:ln w="57150">
            <a:solidFill>
              <a:srgbClr val="5C81AA"/>
            </a:solidFill>
            <a:round/>
            <a:headEnd/>
            <a:tailEnd/>
          </a:ln>
        </p:spPr>
      </p:cxnSp>
      <p:sp>
        <p:nvSpPr>
          <p:cNvPr id="5" name="Line 15"/>
          <p:cNvSpPr>
            <a:spLocks noChangeShapeType="1"/>
          </p:cNvSpPr>
          <p:nvPr/>
        </p:nvSpPr>
        <p:spPr bwMode="auto">
          <a:xfrm flipV="1">
            <a:off x="1060450" y="2979738"/>
            <a:ext cx="1804988" cy="3175"/>
          </a:xfrm>
          <a:prstGeom prst="line">
            <a:avLst/>
          </a:prstGeom>
          <a:noFill/>
          <a:ln w="57150">
            <a:solidFill>
              <a:srgbClr val="5C81AA"/>
            </a:solidFill>
            <a:round/>
            <a:headEnd/>
            <a:tailEnd/>
          </a:ln>
        </p:spPr>
        <p:txBody>
          <a:bodyPr/>
          <a:lstStyle/>
          <a:p>
            <a:endParaRPr lang="en-US" dirty="0"/>
          </a:p>
        </p:txBody>
      </p:sp>
      <p:sp>
        <p:nvSpPr>
          <p:cNvPr id="6" name="Line 13"/>
          <p:cNvSpPr>
            <a:spLocks noChangeShapeType="1"/>
          </p:cNvSpPr>
          <p:nvPr/>
        </p:nvSpPr>
        <p:spPr bwMode="auto">
          <a:xfrm flipV="1">
            <a:off x="1049338" y="790575"/>
            <a:ext cx="7937" cy="5364163"/>
          </a:xfrm>
          <a:prstGeom prst="line">
            <a:avLst/>
          </a:prstGeom>
          <a:noFill/>
          <a:ln w="57150">
            <a:solidFill>
              <a:srgbClr val="5C81AA"/>
            </a:solidFill>
            <a:round/>
            <a:headEnd/>
            <a:tailEnd/>
          </a:ln>
        </p:spPr>
        <p:txBody>
          <a:bodyPr/>
          <a:lstStyle/>
          <a:p>
            <a:endParaRPr lang="en-US" dirty="0"/>
          </a:p>
        </p:txBody>
      </p:sp>
      <p:pic>
        <p:nvPicPr>
          <p:cNvPr id="8" name="Picture 3" descr="ThermoFisher_PPT-Logo_032-Bk.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82563" y="241300"/>
            <a:ext cx="1860550" cy="400050"/>
          </a:xfrm>
          <a:prstGeom prst="rect">
            <a:avLst/>
          </a:prstGeom>
          <a:noFill/>
          <a:ln w="9525">
            <a:noFill/>
            <a:miter lim="800000"/>
            <a:headEnd/>
            <a:tailEnd/>
          </a:ln>
        </p:spPr>
      </p:pic>
      <p:sp>
        <p:nvSpPr>
          <p:cNvPr id="10" name="TextBox 9"/>
          <p:cNvSpPr txBox="1"/>
          <p:nvPr/>
        </p:nvSpPr>
        <p:spPr>
          <a:xfrm>
            <a:off x="1231900" y="6184900"/>
            <a:ext cx="5016500" cy="369888"/>
          </a:xfrm>
          <a:prstGeom prst="rect">
            <a:avLst/>
          </a:prstGeom>
          <a:noFill/>
        </p:spPr>
        <p:txBody>
          <a:bodyPr>
            <a:spAutoFit/>
          </a:bodyPr>
          <a:lstStyle/>
          <a:p>
            <a:r>
              <a:rPr lang="en-US" sz="1800" dirty="0">
                <a:solidFill>
                  <a:srgbClr val="F4F4F4"/>
                </a:solidFill>
              </a:rPr>
              <a:t>The world leader in serving science</a:t>
            </a:r>
          </a:p>
        </p:txBody>
      </p:sp>
      <p:sp>
        <p:nvSpPr>
          <p:cNvPr id="11" name="Text Box 9"/>
          <p:cNvSpPr txBox="1">
            <a:spLocks noChangeArrowheads="1"/>
          </p:cNvSpPr>
          <p:nvPr/>
        </p:nvSpPr>
        <p:spPr bwMode="auto">
          <a:xfrm>
            <a:off x="1265238" y="5702300"/>
            <a:ext cx="1389062" cy="215900"/>
          </a:xfrm>
          <a:prstGeom prst="rect">
            <a:avLst/>
          </a:prstGeom>
          <a:noFill/>
          <a:ln w="9525">
            <a:noFill/>
            <a:miter lim="800000"/>
            <a:headEnd/>
            <a:tailEnd/>
          </a:ln>
        </p:spPr>
        <p:txBody>
          <a:bodyPr wrap="none">
            <a:spAutoFit/>
          </a:bodyPr>
          <a:lstStyle/>
          <a:p>
            <a:pPr defTabSz="457200"/>
            <a:r>
              <a:rPr lang="en-US" sz="800" i="1" dirty="0">
                <a:latin typeface="Arial Unicode MS" pitchFamily="34" charset="-128"/>
              </a:rPr>
              <a:t>Proprietary &amp; Confidential</a:t>
            </a:r>
          </a:p>
        </p:txBody>
      </p:sp>
      <p:sp>
        <p:nvSpPr>
          <p:cNvPr id="16" name="Text Placeholder 15"/>
          <p:cNvSpPr>
            <a:spLocks noGrp="1"/>
          </p:cNvSpPr>
          <p:nvPr>
            <p:ph type="body" sz="quarter" idx="10"/>
          </p:nvPr>
        </p:nvSpPr>
        <p:spPr>
          <a:xfrm>
            <a:off x="3038475" y="3505200"/>
            <a:ext cx="5881688" cy="2225675"/>
          </a:xfrm>
        </p:spPr>
        <p:txBody>
          <a:bodyPr/>
          <a:lstStyle>
            <a:lvl1pPr>
              <a:buFontTx/>
              <a:buNone/>
              <a:defRPr sz="1800" b="0">
                <a:solidFill>
                  <a:schemeClr val="tx1"/>
                </a:solidFill>
              </a:defRPr>
            </a:lvl1pPr>
            <a:lvl2pPr marL="114300" indent="4763">
              <a:buFontTx/>
              <a:buNone/>
              <a:defRPr sz="1600" i="1">
                <a:solidFill>
                  <a:schemeClr val="tx1"/>
                </a:solidFill>
              </a:defRPr>
            </a:lvl2pPr>
          </a:lstStyle>
          <a:p>
            <a:pPr lvl="0"/>
            <a:r>
              <a:rPr lang="en-US" smtClean="0"/>
              <a:t>Click to edit Master text styles</a:t>
            </a:r>
          </a:p>
          <a:p>
            <a:pPr lvl="1"/>
            <a:r>
              <a:rPr lang="en-US" smtClean="0"/>
              <a:t>Second level</a:t>
            </a:r>
          </a:p>
        </p:txBody>
      </p:sp>
      <p:sp>
        <p:nvSpPr>
          <p:cNvPr id="18" name="Title 16"/>
          <p:cNvSpPr>
            <a:spLocks noGrp="1"/>
          </p:cNvSpPr>
          <p:nvPr>
            <p:ph type="title" hasCustomPrompt="1"/>
          </p:nvPr>
        </p:nvSpPr>
        <p:spPr>
          <a:xfrm>
            <a:off x="3027962" y="2761123"/>
            <a:ext cx="5892201" cy="443190"/>
          </a:xfrm>
        </p:spPr>
        <p:txBody>
          <a:bodyPr wrap="square">
            <a:spAutoFit/>
          </a:bodyPr>
          <a:lstStyle>
            <a:lvl1pPr>
              <a:defRPr sz="2400" b="1"/>
            </a:lvl1pPr>
          </a:lstStyle>
          <a:p>
            <a:r>
              <a:rPr lang="en-US" dirty="0" smtClean="0"/>
              <a:t>24 pt Arial Bold</a:t>
            </a:r>
            <a:endParaRPr lang="en-US" dirty="0"/>
          </a:p>
        </p:txBody>
      </p:sp>
      <p:sp>
        <p:nvSpPr>
          <p:cNvPr id="13" name="Oval 12"/>
          <p:cNvSpPr>
            <a:spLocks noChangeArrowheads="1"/>
          </p:cNvSpPr>
          <p:nvPr userDrawn="1"/>
        </p:nvSpPr>
        <p:spPr bwMode="auto">
          <a:xfrm>
            <a:off x="928688" y="6230938"/>
            <a:ext cx="255587" cy="247650"/>
          </a:xfrm>
          <a:prstGeom prst="ellipse">
            <a:avLst/>
          </a:prstGeom>
          <a:gradFill flip="none" rotWithShape="1">
            <a:gsLst>
              <a:gs pos="3000">
                <a:schemeClr val="accent4"/>
              </a:gs>
              <a:gs pos="50000">
                <a:schemeClr val="accent4">
                  <a:lumMod val="75000"/>
                </a:schemeClr>
              </a:gs>
              <a:gs pos="100000">
                <a:schemeClr val="accent4">
                  <a:lumMod val="50000"/>
                </a:schemeClr>
              </a:gs>
            </a:gsLst>
            <a:path path="circle">
              <a:fillToRect l="100000" b="100000"/>
            </a:path>
            <a:tileRect t="-100000" r="-100000"/>
          </a:gradFill>
          <a:ln w="25400">
            <a:noFill/>
            <a:round/>
            <a:headEnd/>
            <a:tailEnd/>
          </a:ln>
          <a:effectLst>
            <a:outerShdw blurRad="50800" dist="38100" dir="8100000" algn="tr" rotWithShape="0">
              <a:prstClr val="black">
                <a:alpha val="40000"/>
              </a:prstClr>
            </a:outerShdw>
          </a:effectLst>
        </p:spPr>
        <p:txBody>
          <a:bodyPr anchor="ctr"/>
          <a:lstStyle/>
          <a:p>
            <a:pPr algn="ctr" defTabSz="457200" rtl="0" eaLnBrk="1" fontAlgn="base" hangingPunct="1">
              <a:spcBef>
                <a:spcPct val="0"/>
              </a:spcBef>
              <a:spcAft>
                <a:spcPct val="0"/>
              </a:spcAft>
            </a:pPr>
            <a:endParaRPr lang="en-US" sz="1800" b="1" kern="1200" dirty="0">
              <a:solidFill>
                <a:srgbClr val="FFFFFF"/>
              </a:solidFill>
              <a:latin typeface="Arial" pitchFamily="34" charset="0"/>
              <a:ea typeface="ＭＳ Ｐゴシック" pitchFamily="100" charset="-128"/>
              <a:cs typeface="+mn-cs"/>
            </a:endParaRPr>
          </a:p>
        </p:txBody>
      </p:sp>
      <p:sp>
        <p:nvSpPr>
          <p:cNvPr id="14" name="Oval 13"/>
          <p:cNvSpPr>
            <a:spLocks noChangeArrowheads="1"/>
          </p:cNvSpPr>
          <p:nvPr userDrawn="1"/>
        </p:nvSpPr>
        <p:spPr bwMode="auto">
          <a:xfrm>
            <a:off x="2668588" y="2840038"/>
            <a:ext cx="255587" cy="247650"/>
          </a:xfrm>
          <a:prstGeom prst="ellipse">
            <a:avLst/>
          </a:prstGeom>
          <a:gradFill flip="none" rotWithShape="1">
            <a:gsLst>
              <a:gs pos="3000">
                <a:schemeClr val="accent4"/>
              </a:gs>
              <a:gs pos="50000">
                <a:schemeClr val="accent4">
                  <a:lumMod val="75000"/>
                </a:schemeClr>
              </a:gs>
              <a:gs pos="100000">
                <a:schemeClr val="accent4">
                  <a:lumMod val="50000"/>
                </a:schemeClr>
              </a:gs>
            </a:gsLst>
            <a:path path="circle">
              <a:fillToRect l="100000" b="100000"/>
            </a:path>
            <a:tileRect t="-100000" r="-100000"/>
          </a:gradFill>
          <a:ln w="25400">
            <a:noFill/>
            <a:round/>
            <a:headEnd/>
            <a:tailEnd/>
          </a:ln>
          <a:effectLst>
            <a:outerShdw blurRad="50800" dist="38100" dir="8100000" algn="tr" rotWithShape="0">
              <a:prstClr val="black">
                <a:alpha val="40000"/>
              </a:prstClr>
            </a:outerShdw>
          </a:effectLst>
        </p:spPr>
        <p:txBody>
          <a:bodyPr anchor="ctr"/>
          <a:lstStyle/>
          <a:p>
            <a:pPr algn="ctr" defTabSz="457200" rtl="0" eaLnBrk="1" fontAlgn="base" hangingPunct="1">
              <a:spcBef>
                <a:spcPct val="0"/>
              </a:spcBef>
              <a:spcAft>
                <a:spcPct val="0"/>
              </a:spcAft>
            </a:pPr>
            <a:endParaRPr lang="en-US" sz="1800" b="1" kern="1200" dirty="0">
              <a:solidFill>
                <a:srgbClr val="FFFFFF"/>
              </a:solidFill>
              <a:latin typeface="Arial" pitchFamily="34" charset="0"/>
              <a:ea typeface="ＭＳ Ｐゴシック" pitchFamily="100" charset="-128"/>
              <a:cs typeface="+mn-cs"/>
            </a:endParaRPr>
          </a:p>
        </p:txBody>
      </p:sp>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wo_content_boxes_w_takeaway">
    <p:spTree>
      <p:nvGrpSpPr>
        <p:cNvPr id="1" name=""/>
        <p:cNvGrpSpPr/>
        <p:nvPr/>
      </p:nvGrpSpPr>
      <p:grpSpPr>
        <a:xfrm>
          <a:off x="0" y="0"/>
          <a:ext cx="0" cy="0"/>
          <a:chOff x="0" y="0"/>
          <a:chExt cx="0" cy="0"/>
        </a:xfrm>
      </p:grpSpPr>
      <p:pic>
        <p:nvPicPr>
          <p:cNvPr id="10" name="Picture 9" descr="pittcon product background-1.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2517775"/>
            <a:ext cx="9144000" cy="1533526"/>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44475" y="1066799"/>
            <a:ext cx="4144962" cy="4286251"/>
          </a:xfrm>
          <a:prstGeom prst="roundRect">
            <a:avLst>
              <a:gd name="adj" fmla="val 2464"/>
            </a:avLst>
          </a:prstGeom>
          <a:gradFill flip="none" rotWithShape="1">
            <a:gsLst>
              <a:gs pos="0">
                <a:schemeClr val="accent1"/>
              </a:gs>
              <a:gs pos="47000">
                <a:srgbClr val="FFFFFF"/>
              </a:gs>
            </a:gsLst>
            <a:lin ang="10800000" scaled="1"/>
            <a:tileRect/>
          </a:gradFill>
          <a:ln w="38100" cap="flat" algn="ctr">
            <a:solidFill>
              <a:schemeClr val="bg1"/>
            </a:solidFill>
            <a:round/>
            <a:headEnd type="none" w="med" len="med"/>
            <a:tailEnd type="none" w="med" len="med"/>
          </a:ln>
          <a:effectLst>
            <a:outerShdw blurRad="533400" dist="241300" dir="9180000" sx="95000" sy="95000" algn="tl" rotWithShape="0">
              <a:schemeClr val="accent1">
                <a:lumMod val="50000"/>
                <a:alpha val="43000"/>
              </a:schemeClr>
            </a:outerShdw>
          </a:effectLst>
        </p:spPr>
        <p:txBody>
          <a:bodyPr vert="horz" wrap="square" lIns="91440" tIns="182880" rIns="91440" bIns="91440" numCol="1" rtlCol="0" anchor="t" anchorCtr="0" compatLnSpc="1">
            <a:prstTxWarp prst="textNoShape">
              <a:avLst/>
            </a:prstTxWarp>
          </a:bodyPr>
          <a:lstStyle>
            <a:lvl1pPr marL="157428" indent="-157428" algn="l" rtl="0" eaLnBrk="1" fontAlgn="base" hangingPunct="1">
              <a:lnSpc>
                <a:spcPct val="100000"/>
              </a:lnSpc>
              <a:spcBef>
                <a:spcPct val="0"/>
              </a:spcBef>
              <a:spcAft>
                <a:spcPts val="600"/>
              </a:spcAft>
              <a:buClr>
                <a:srgbClr val="EE3134"/>
              </a:buClr>
              <a:buSzPts val="2000"/>
              <a:buFont typeface=""/>
              <a:buChar char="•"/>
              <a:defRPr lang="en-US" sz="2000" b="1" kern="1200" dirty="0" smtClean="0">
                <a:solidFill>
                  <a:srgbClr val="000000"/>
                </a:solidFill>
                <a:latin typeface="Arial"/>
                <a:ea typeface="ＭＳ Ｐゴシック" pitchFamily="100" charset="-128"/>
                <a:cs typeface="+mn-cs"/>
              </a:defRPr>
            </a:lvl1pPr>
            <a:lvl2pPr marL="308610" indent="-154305" algn="l" rtl="0" eaLnBrk="1" fontAlgn="base" hangingPunct="1">
              <a:lnSpc>
                <a:spcPct val="100000"/>
              </a:lnSpc>
              <a:spcBef>
                <a:spcPct val="0"/>
              </a:spcBef>
              <a:spcAft>
                <a:spcPts val="600"/>
              </a:spcAft>
              <a:buClr>
                <a:srgbClr val="3E6181"/>
              </a:buClr>
              <a:buSzPts val="1800"/>
              <a:buFont typeface="Arial"/>
              <a:buChar char="•"/>
              <a:defRPr lang="en-US" sz="1800" b="0" kern="1200" dirty="0" smtClean="0">
                <a:solidFill>
                  <a:srgbClr val="000000"/>
                </a:solidFill>
                <a:latin typeface="Arial"/>
                <a:ea typeface="ＭＳ Ｐゴシック" pitchFamily="100" charset="-128"/>
                <a:cs typeface="+mn-cs"/>
              </a:defRPr>
            </a:lvl2pPr>
            <a:lvl3pPr marL="508000" indent="-152400" algn="l" rtl="0" eaLnBrk="1" fontAlgn="base" hangingPunct="1">
              <a:lnSpc>
                <a:spcPct val="100000"/>
              </a:lnSpc>
              <a:spcBef>
                <a:spcPct val="0"/>
              </a:spcBef>
              <a:spcAft>
                <a:spcPts val="600"/>
              </a:spcAft>
              <a:buClr>
                <a:srgbClr val="3E6181"/>
              </a:buClr>
              <a:buSzPts val="1600"/>
              <a:buFont typeface="Arial"/>
              <a:buChar char="•"/>
              <a:defRPr lang="en-US" sz="1600" b="0" kern="1200" dirty="0" smtClean="0">
                <a:solidFill>
                  <a:srgbClr val="000000"/>
                </a:solidFill>
                <a:latin typeface="Arial"/>
                <a:ea typeface="ＭＳ Ｐゴシック" pitchFamily="100" charset="-128"/>
                <a:cs typeface="+mn-cs"/>
              </a:defRPr>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half" idx="2"/>
          </p:nvPr>
        </p:nvSpPr>
        <p:spPr>
          <a:xfrm>
            <a:off x="4775201" y="1066799"/>
            <a:ext cx="4144962" cy="4286251"/>
          </a:xfrm>
          <a:prstGeom prst="roundRect">
            <a:avLst>
              <a:gd name="adj" fmla="val 2464"/>
            </a:avLst>
          </a:prstGeom>
          <a:gradFill flip="none" rotWithShape="1">
            <a:gsLst>
              <a:gs pos="0">
                <a:schemeClr val="accent1"/>
              </a:gs>
              <a:gs pos="47000">
                <a:srgbClr val="FFFFFF"/>
              </a:gs>
            </a:gsLst>
            <a:lin ang="10800000" scaled="1"/>
            <a:tileRect/>
          </a:gradFill>
          <a:ln w="38100" cap="flat" algn="ctr">
            <a:solidFill>
              <a:schemeClr val="bg1"/>
            </a:solidFill>
            <a:round/>
            <a:headEnd type="none" w="med" len="med"/>
            <a:tailEnd type="none" w="med" len="med"/>
          </a:ln>
          <a:effectLst>
            <a:outerShdw blurRad="533400" dist="241300" dir="9180000" sx="95000" sy="95000" algn="tl" rotWithShape="0">
              <a:schemeClr val="accent1">
                <a:lumMod val="50000"/>
                <a:alpha val="43000"/>
              </a:schemeClr>
            </a:outerShdw>
          </a:effectLst>
        </p:spPr>
        <p:txBody>
          <a:bodyPr vert="horz" wrap="square" lIns="91440" tIns="182880" rIns="91440" bIns="91440" numCol="1" rtlCol="0" anchor="t" anchorCtr="0" compatLnSpc="1">
            <a:prstTxWarp prst="textNoShape">
              <a:avLst/>
            </a:prstTxWarp>
          </a:bodyPr>
          <a:lstStyle>
            <a:lvl1pPr marL="157428" indent="-157428" algn="l" rtl="0" eaLnBrk="1" fontAlgn="base" hangingPunct="1">
              <a:lnSpc>
                <a:spcPct val="100000"/>
              </a:lnSpc>
              <a:spcBef>
                <a:spcPct val="0"/>
              </a:spcBef>
              <a:spcAft>
                <a:spcPts val="600"/>
              </a:spcAft>
              <a:buClr>
                <a:srgbClr val="EE3134"/>
              </a:buClr>
              <a:buSzPts val="2000"/>
              <a:buFont typeface=""/>
              <a:buChar char="•"/>
              <a:defRPr lang="en-US" sz="2000" b="1" kern="1200" dirty="0" smtClean="0">
                <a:solidFill>
                  <a:srgbClr val="000000"/>
                </a:solidFill>
                <a:latin typeface="Arial"/>
                <a:ea typeface="ＭＳ Ｐゴシック" pitchFamily="100" charset="-128"/>
                <a:cs typeface="+mn-cs"/>
              </a:defRPr>
            </a:lvl1pPr>
            <a:lvl2pPr marL="308610" indent="-154305" algn="l" rtl="0" eaLnBrk="1" fontAlgn="base" hangingPunct="1">
              <a:lnSpc>
                <a:spcPct val="100000"/>
              </a:lnSpc>
              <a:spcBef>
                <a:spcPct val="0"/>
              </a:spcBef>
              <a:spcAft>
                <a:spcPts val="600"/>
              </a:spcAft>
              <a:buClr>
                <a:srgbClr val="3E6181"/>
              </a:buClr>
              <a:buSzPts val="1800"/>
              <a:buFont typeface="Arial"/>
              <a:buChar char="•"/>
              <a:defRPr lang="en-US" sz="1800" b="0" kern="1200" dirty="0" smtClean="0">
                <a:solidFill>
                  <a:srgbClr val="000000"/>
                </a:solidFill>
                <a:latin typeface="Arial"/>
                <a:ea typeface="ＭＳ Ｐゴシック" pitchFamily="100" charset="-128"/>
                <a:cs typeface="+mn-cs"/>
              </a:defRPr>
            </a:lvl2pPr>
            <a:lvl3pPr marL="508000" indent="-152400" algn="l" rtl="0" eaLnBrk="1" fontAlgn="base" hangingPunct="1">
              <a:lnSpc>
                <a:spcPct val="100000"/>
              </a:lnSpc>
              <a:spcBef>
                <a:spcPct val="0"/>
              </a:spcBef>
              <a:spcAft>
                <a:spcPts val="600"/>
              </a:spcAft>
              <a:buClr>
                <a:srgbClr val="3E6181"/>
              </a:buClr>
              <a:buSzPts val="1600"/>
              <a:buFont typeface="Arial"/>
              <a:buChar char="•"/>
              <a:defRPr lang="en-US" sz="1600" b="0" kern="1200" dirty="0" smtClean="0">
                <a:solidFill>
                  <a:srgbClr val="000000"/>
                </a:solidFill>
                <a:latin typeface="Arial"/>
                <a:ea typeface="ＭＳ Ｐゴシック" pitchFamily="100" charset="-128"/>
                <a:cs typeface="+mn-cs"/>
              </a:defRPr>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9" name="Text Placeholder 8"/>
          <p:cNvSpPr>
            <a:spLocks noGrp="1"/>
          </p:cNvSpPr>
          <p:nvPr>
            <p:ph type="body" sz="quarter" idx="10" hasCustomPrompt="1"/>
          </p:nvPr>
        </p:nvSpPr>
        <p:spPr>
          <a:xfrm>
            <a:off x="242888" y="5635625"/>
            <a:ext cx="8677275" cy="384175"/>
          </a:xfrm>
        </p:spPr>
        <p:txBody>
          <a:bodyPr/>
          <a:lstStyle>
            <a:lvl1pPr algn="ctr">
              <a:buFontTx/>
              <a:buNone/>
              <a:defRPr sz="2200" b="1" i="1">
                <a:solidFill>
                  <a:schemeClr val="accent4"/>
                </a:solidFill>
              </a:defRPr>
            </a:lvl1pPr>
            <a:lvl2pPr>
              <a:buFontTx/>
              <a:buNone/>
              <a:defRPr/>
            </a:lvl2pPr>
            <a:lvl3pPr>
              <a:buFontTx/>
              <a:buNone/>
              <a:defRPr/>
            </a:lvl3pPr>
            <a:lvl4pPr>
              <a:buFontTx/>
              <a:buNone/>
              <a:defRPr/>
            </a:lvl4pPr>
            <a:lvl5pPr>
              <a:buFontTx/>
              <a:buNone/>
              <a:defRPr/>
            </a:lvl5pPr>
          </a:lstStyle>
          <a:p>
            <a:pPr lvl="0"/>
            <a:r>
              <a:rPr lang="en-US" dirty="0" smtClean="0"/>
              <a:t>22 pt bold italic takeaway</a:t>
            </a:r>
          </a:p>
        </p:txBody>
      </p:sp>
    </p:spTree>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horizontal box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44475" y="905775"/>
            <a:ext cx="8675688" cy="2845488"/>
          </a:xfrm>
          <a:prstGeom prst="roundRect">
            <a:avLst>
              <a:gd name="adj" fmla="val 2464"/>
            </a:avLst>
          </a:prstGeom>
          <a:gradFill flip="none" rotWithShape="1">
            <a:gsLst>
              <a:gs pos="0">
                <a:schemeClr val="accent1"/>
              </a:gs>
              <a:gs pos="47000">
                <a:srgbClr val="FFFFFF"/>
              </a:gs>
            </a:gsLst>
            <a:lin ang="10800000" scaled="1"/>
            <a:tileRect/>
          </a:gradFill>
          <a:ln w="38100" cap="flat" algn="ctr">
            <a:solidFill>
              <a:schemeClr val="bg1"/>
            </a:solidFill>
            <a:round/>
            <a:headEnd type="none" w="med" len="med"/>
            <a:tailEnd type="none" w="med" len="med"/>
          </a:ln>
          <a:effectLst>
            <a:outerShdw blurRad="533400" dist="241300" dir="9180000" sx="95000" sy="95000" algn="tl" rotWithShape="0">
              <a:schemeClr val="accent1">
                <a:lumMod val="50000"/>
                <a:alpha val="43000"/>
              </a:schemeClr>
            </a:outerShdw>
          </a:effectLst>
        </p:spPr>
        <p:txBody>
          <a:bodyPr vert="horz" wrap="square" lIns="91440" tIns="182880" rIns="91440" bIns="91440" numCol="1" rtlCol="0" anchor="t" anchorCtr="0" compatLnSpc="1">
            <a:prstTxWarp prst="textNoShape">
              <a:avLst/>
            </a:prstTxWarp>
          </a:bodyPr>
          <a:lstStyle>
            <a:lvl1pPr marL="157428" indent="-157428" algn="l" rtl="0" eaLnBrk="1" fontAlgn="base" hangingPunct="1">
              <a:lnSpc>
                <a:spcPct val="100000"/>
              </a:lnSpc>
              <a:spcBef>
                <a:spcPct val="0"/>
              </a:spcBef>
              <a:spcAft>
                <a:spcPts val="600"/>
              </a:spcAft>
              <a:buClr>
                <a:srgbClr val="EE3134"/>
              </a:buClr>
              <a:buSzPts val="2000"/>
              <a:buFont typeface=""/>
              <a:buChar char="•"/>
              <a:defRPr lang="en-US" sz="2000" b="1" kern="1200" dirty="0" smtClean="0">
                <a:solidFill>
                  <a:srgbClr val="000000"/>
                </a:solidFill>
                <a:latin typeface="Arial"/>
                <a:ea typeface="ＭＳ Ｐゴシック" pitchFamily="100" charset="-128"/>
                <a:cs typeface="+mn-cs"/>
              </a:defRPr>
            </a:lvl1pPr>
            <a:lvl2pPr marL="308610" indent="-154305" algn="l" rtl="0" eaLnBrk="1" fontAlgn="base" hangingPunct="1">
              <a:lnSpc>
                <a:spcPct val="100000"/>
              </a:lnSpc>
              <a:spcBef>
                <a:spcPct val="0"/>
              </a:spcBef>
              <a:spcAft>
                <a:spcPts val="600"/>
              </a:spcAft>
              <a:buClr>
                <a:srgbClr val="3E6181"/>
              </a:buClr>
              <a:buSzPts val="1800"/>
              <a:buFont typeface="Arial"/>
              <a:buChar char="•"/>
              <a:defRPr lang="en-US" sz="1800" b="0" kern="1200" dirty="0" smtClean="0">
                <a:solidFill>
                  <a:srgbClr val="000000"/>
                </a:solidFill>
                <a:latin typeface="Arial"/>
                <a:ea typeface="ＭＳ Ｐゴシック" pitchFamily="100" charset="-128"/>
                <a:cs typeface="+mn-cs"/>
              </a:defRPr>
            </a:lvl2pPr>
            <a:lvl3pPr marL="508000" indent="-152400" algn="l" rtl="0" eaLnBrk="1" fontAlgn="base" hangingPunct="1">
              <a:lnSpc>
                <a:spcPct val="100000"/>
              </a:lnSpc>
              <a:spcBef>
                <a:spcPct val="0"/>
              </a:spcBef>
              <a:spcAft>
                <a:spcPts val="600"/>
              </a:spcAft>
              <a:buClr>
                <a:srgbClr val="3E6181"/>
              </a:buClr>
              <a:buSzPts val="1600"/>
              <a:buFont typeface="Arial"/>
              <a:buChar char="•"/>
              <a:defRPr lang="en-US" sz="1600" b="0" kern="1200" dirty="0" smtClean="0">
                <a:solidFill>
                  <a:srgbClr val="000000"/>
                </a:solidFill>
                <a:latin typeface="Arial"/>
                <a:ea typeface="ＭＳ Ｐゴシック" pitchFamily="100" charset="-128"/>
                <a:cs typeface="+mn-cs"/>
              </a:defRPr>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5" name="Content Placeholder 2"/>
          <p:cNvSpPr>
            <a:spLocks noGrp="1"/>
          </p:cNvSpPr>
          <p:nvPr>
            <p:ph sz="half" idx="10"/>
          </p:nvPr>
        </p:nvSpPr>
        <p:spPr>
          <a:xfrm>
            <a:off x="244475" y="3968751"/>
            <a:ext cx="8675688" cy="1979612"/>
          </a:xfrm>
          <a:prstGeom prst="roundRect">
            <a:avLst>
              <a:gd name="adj" fmla="val 2464"/>
            </a:avLst>
          </a:prstGeom>
          <a:gradFill flip="none" rotWithShape="1">
            <a:gsLst>
              <a:gs pos="0">
                <a:schemeClr val="accent1"/>
              </a:gs>
              <a:gs pos="47000">
                <a:srgbClr val="FFFFFF"/>
              </a:gs>
            </a:gsLst>
            <a:lin ang="10800000" scaled="1"/>
            <a:tileRect/>
          </a:gradFill>
          <a:ln w="38100" cap="flat" algn="ctr">
            <a:solidFill>
              <a:schemeClr val="bg1"/>
            </a:solidFill>
            <a:round/>
            <a:headEnd type="none" w="med" len="med"/>
            <a:tailEnd type="none" w="med" len="med"/>
          </a:ln>
          <a:effectLst>
            <a:outerShdw blurRad="533400" dist="241300" dir="9180000" sx="95000" sy="95000" algn="tl" rotWithShape="0">
              <a:schemeClr val="accent1">
                <a:lumMod val="50000"/>
                <a:alpha val="43000"/>
              </a:schemeClr>
            </a:outerShdw>
          </a:effectLst>
        </p:spPr>
        <p:txBody>
          <a:bodyPr vert="horz" wrap="square" lIns="91440" tIns="182880" rIns="91440" bIns="91440" numCol="1" rtlCol="0" anchor="t" anchorCtr="0" compatLnSpc="1">
            <a:prstTxWarp prst="textNoShape">
              <a:avLst/>
            </a:prstTxWarp>
          </a:bodyPr>
          <a:lstStyle>
            <a:lvl1pPr marL="157428" indent="-157428" algn="l" rtl="0" eaLnBrk="1" fontAlgn="base" hangingPunct="1">
              <a:lnSpc>
                <a:spcPct val="100000"/>
              </a:lnSpc>
              <a:spcBef>
                <a:spcPct val="0"/>
              </a:spcBef>
              <a:spcAft>
                <a:spcPts val="600"/>
              </a:spcAft>
              <a:buClr>
                <a:srgbClr val="EE3134"/>
              </a:buClr>
              <a:buSzPts val="2000"/>
              <a:buFont typeface=""/>
              <a:buChar char="•"/>
              <a:defRPr lang="en-US" sz="2000" b="1" kern="1200" dirty="0" smtClean="0">
                <a:solidFill>
                  <a:srgbClr val="000000"/>
                </a:solidFill>
                <a:latin typeface="Arial"/>
                <a:ea typeface="ＭＳ Ｐゴシック" pitchFamily="100" charset="-128"/>
                <a:cs typeface="+mn-cs"/>
              </a:defRPr>
            </a:lvl1pPr>
            <a:lvl2pPr marL="308610" indent="-154305" algn="l" rtl="0" eaLnBrk="1" fontAlgn="base" hangingPunct="1">
              <a:lnSpc>
                <a:spcPct val="100000"/>
              </a:lnSpc>
              <a:spcBef>
                <a:spcPct val="0"/>
              </a:spcBef>
              <a:spcAft>
                <a:spcPts val="600"/>
              </a:spcAft>
              <a:buClr>
                <a:srgbClr val="3E6181"/>
              </a:buClr>
              <a:buSzPts val="1800"/>
              <a:buFont typeface="Arial"/>
              <a:buChar char="•"/>
              <a:defRPr lang="en-US" sz="1800" b="0" kern="1200" dirty="0" smtClean="0">
                <a:solidFill>
                  <a:srgbClr val="000000"/>
                </a:solidFill>
                <a:latin typeface="Arial"/>
                <a:ea typeface="ＭＳ Ｐゴシック" pitchFamily="100" charset="-128"/>
                <a:cs typeface="+mn-cs"/>
              </a:defRPr>
            </a:lvl2pPr>
            <a:lvl3pPr marL="508000" indent="-152400" algn="l" rtl="0" eaLnBrk="1" fontAlgn="base" hangingPunct="1">
              <a:lnSpc>
                <a:spcPct val="100000"/>
              </a:lnSpc>
              <a:spcBef>
                <a:spcPct val="0"/>
              </a:spcBef>
              <a:spcAft>
                <a:spcPts val="600"/>
              </a:spcAft>
              <a:buClr>
                <a:srgbClr val="3E6181"/>
              </a:buClr>
              <a:buSzPts val="1600"/>
              <a:buFont typeface="Arial"/>
              <a:buChar char="•"/>
              <a:defRPr lang="en-US" sz="1600" b="0" kern="1200" dirty="0" smtClean="0">
                <a:solidFill>
                  <a:srgbClr val="000000"/>
                </a:solidFill>
                <a:latin typeface="Arial"/>
                <a:ea typeface="ＭＳ Ｐゴシック" pitchFamily="100" charset="-128"/>
                <a:cs typeface="+mn-cs"/>
              </a:defRPr>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Four boxes with takeawa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49238" y="942975"/>
            <a:ext cx="4135436" cy="2182126"/>
          </a:xfrm>
          <a:prstGeom prst="roundRect">
            <a:avLst>
              <a:gd name="adj" fmla="val 4012"/>
            </a:avLst>
          </a:prstGeom>
          <a:gradFill flip="none" rotWithShape="1">
            <a:gsLst>
              <a:gs pos="0">
                <a:schemeClr val="accent1"/>
              </a:gs>
              <a:gs pos="47000">
                <a:srgbClr val="FFFFFF"/>
              </a:gs>
            </a:gsLst>
            <a:lin ang="10800000" scaled="1"/>
            <a:tileRect/>
          </a:gradFill>
          <a:ln w="38100" cap="flat" algn="ctr">
            <a:solidFill>
              <a:schemeClr val="bg1"/>
            </a:solidFill>
            <a:round/>
            <a:headEnd type="none" w="med" len="med"/>
            <a:tailEnd type="none" w="med" len="med"/>
          </a:ln>
          <a:effectLst>
            <a:outerShdw blurRad="533400" dist="241300" dir="9180000" sx="95000" sy="95000" algn="tl" rotWithShape="0">
              <a:schemeClr val="accent1">
                <a:lumMod val="50000"/>
                <a:alpha val="43000"/>
              </a:schemeClr>
            </a:outerShdw>
          </a:effectLst>
        </p:spPr>
        <p:txBody>
          <a:bodyPr vert="horz" wrap="square" lIns="91440" tIns="182880" rIns="91440" bIns="91440" numCol="1" rtlCol="0" anchor="t" anchorCtr="0" compatLnSpc="1">
            <a:prstTxWarp prst="textNoShape">
              <a:avLst/>
            </a:prstTxWarp>
          </a:bodyPr>
          <a:lstStyle>
            <a:lvl1pPr marL="157428" indent="-157428" algn="l" rtl="0" eaLnBrk="1" fontAlgn="base" hangingPunct="1">
              <a:lnSpc>
                <a:spcPct val="100000"/>
              </a:lnSpc>
              <a:spcBef>
                <a:spcPct val="0"/>
              </a:spcBef>
              <a:spcAft>
                <a:spcPts val="600"/>
              </a:spcAft>
              <a:buClr>
                <a:srgbClr val="EE3134"/>
              </a:buClr>
              <a:buSzPts val="2000"/>
              <a:buFont typeface=""/>
              <a:buChar char="•"/>
              <a:defRPr lang="en-US" sz="2000" b="0" kern="1200" dirty="0" smtClean="0">
                <a:solidFill>
                  <a:srgbClr val="000000"/>
                </a:solidFill>
                <a:latin typeface="Arial"/>
                <a:ea typeface="ＭＳ Ｐゴシック" pitchFamily="100" charset="-128"/>
                <a:cs typeface="+mn-cs"/>
              </a:defRPr>
            </a:lvl1pPr>
            <a:lvl2pPr marL="308610" indent="-154305" algn="l" rtl="0" eaLnBrk="1" fontAlgn="base" hangingPunct="1">
              <a:lnSpc>
                <a:spcPct val="100000"/>
              </a:lnSpc>
              <a:spcBef>
                <a:spcPct val="0"/>
              </a:spcBef>
              <a:spcAft>
                <a:spcPts val="600"/>
              </a:spcAft>
              <a:buClr>
                <a:srgbClr val="3E6181"/>
              </a:buClr>
              <a:buSzPts val="1800"/>
              <a:buFont typeface="Arial"/>
              <a:buChar char="•"/>
              <a:defRPr lang="en-US" sz="1800" b="0" kern="1200" dirty="0" smtClean="0">
                <a:solidFill>
                  <a:srgbClr val="000000"/>
                </a:solidFill>
                <a:latin typeface="Arial"/>
                <a:ea typeface="ＭＳ Ｐゴシック" pitchFamily="100" charset="-128"/>
                <a:cs typeface="+mn-cs"/>
              </a:defRPr>
            </a:lvl2pPr>
            <a:lvl3pPr marL="508000" indent="-152400" algn="l" rtl="0" eaLnBrk="1" fontAlgn="base" hangingPunct="1">
              <a:lnSpc>
                <a:spcPct val="100000"/>
              </a:lnSpc>
              <a:spcBef>
                <a:spcPct val="0"/>
              </a:spcBef>
              <a:spcAft>
                <a:spcPts val="600"/>
              </a:spcAft>
              <a:buClr>
                <a:srgbClr val="3E6181"/>
              </a:buClr>
              <a:buSzPts val="1600"/>
              <a:buFont typeface="Arial"/>
              <a:buChar char="•"/>
              <a:defRPr lang="en-US" sz="1600" b="0" kern="1200" dirty="0" smtClean="0">
                <a:solidFill>
                  <a:srgbClr val="000000"/>
                </a:solidFill>
                <a:latin typeface="Arial"/>
                <a:ea typeface="ＭＳ Ｐゴシック" pitchFamily="100" charset="-128"/>
                <a:cs typeface="+mn-cs"/>
              </a:defRPr>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5" name="Content Placeholder 2"/>
          <p:cNvSpPr>
            <a:spLocks noGrp="1"/>
          </p:cNvSpPr>
          <p:nvPr>
            <p:ph sz="half" idx="10"/>
          </p:nvPr>
        </p:nvSpPr>
        <p:spPr>
          <a:xfrm>
            <a:off x="249238" y="3304275"/>
            <a:ext cx="4135436" cy="2182126"/>
          </a:xfrm>
          <a:prstGeom prst="roundRect">
            <a:avLst>
              <a:gd name="adj" fmla="val 4012"/>
            </a:avLst>
          </a:prstGeom>
          <a:gradFill flip="none" rotWithShape="1">
            <a:gsLst>
              <a:gs pos="0">
                <a:schemeClr val="accent1"/>
              </a:gs>
              <a:gs pos="47000">
                <a:srgbClr val="FFFFFF"/>
              </a:gs>
            </a:gsLst>
            <a:lin ang="10800000" scaled="1"/>
            <a:tileRect/>
          </a:gradFill>
          <a:ln w="38100" cap="flat" algn="ctr">
            <a:solidFill>
              <a:schemeClr val="bg1"/>
            </a:solidFill>
            <a:round/>
            <a:headEnd type="none" w="med" len="med"/>
            <a:tailEnd type="none" w="med" len="med"/>
          </a:ln>
          <a:effectLst>
            <a:outerShdw blurRad="533400" dist="241300" dir="9180000" sx="95000" sy="95000" algn="tl" rotWithShape="0">
              <a:schemeClr val="accent1">
                <a:lumMod val="50000"/>
                <a:alpha val="43000"/>
              </a:schemeClr>
            </a:outerShdw>
          </a:effectLst>
        </p:spPr>
        <p:txBody>
          <a:bodyPr vert="horz" wrap="square" lIns="91440" tIns="182880" rIns="91440" bIns="91440" numCol="1" rtlCol="0" anchor="t" anchorCtr="0" compatLnSpc="1">
            <a:prstTxWarp prst="textNoShape">
              <a:avLst/>
            </a:prstTxWarp>
          </a:bodyPr>
          <a:lstStyle>
            <a:lvl1pPr marL="157428" indent="-157428" algn="l" rtl="0" eaLnBrk="1" fontAlgn="base" hangingPunct="1">
              <a:lnSpc>
                <a:spcPct val="100000"/>
              </a:lnSpc>
              <a:spcBef>
                <a:spcPct val="0"/>
              </a:spcBef>
              <a:spcAft>
                <a:spcPts val="600"/>
              </a:spcAft>
              <a:buClr>
                <a:srgbClr val="EE3134"/>
              </a:buClr>
              <a:buSzPts val="2000"/>
              <a:buFont typeface=""/>
              <a:buChar char="•"/>
              <a:defRPr lang="en-US" sz="2000" b="0" kern="1200" dirty="0" smtClean="0">
                <a:solidFill>
                  <a:srgbClr val="000000"/>
                </a:solidFill>
                <a:latin typeface="Arial"/>
                <a:ea typeface="ＭＳ Ｐゴシック" pitchFamily="100" charset="-128"/>
                <a:cs typeface="+mn-cs"/>
              </a:defRPr>
            </a:lvl1pPr>
            <a:lvl2pPr marL="308610" indent="-154305" algn="l" rtl="0" eaLnBrk="1" fontAlgn="base" hangingPunct="1">
              <a:lnSpc>
                <a:spcPct val="100000"/>
              </a:lnSpc>
              <a:spcBef>
                <a:spcPct val="0"/>
              </a:spcBef>
              <a:spcAft>
                <a:spcPts val="600"/>
              </a:spcAft>
              <a:buClr>
                <a:srgbClr val="3E6181"/>
              </a:buClr>
              <a:buSzPts val="1800"/>
              <a:buFont typeface="Arial"/>
              <a:buChar char="•"/>
              <a:defRPr lang="en-US" sz="1800" b="0" kern="1200" dirty="0" smtClean="0">
                <a:solidFill>
                  <a:srgbClr val="000000"/>
                </a:solidFill>
                <a:latin typeface="Arial"/>
                <a:ea typeface="ＭＳ Ｐゴシック" pitchFamily="100" charset="-128"/>
                <a:cs typeface="+mn-cs"/>
              </a:defRPr>
            </a:lvl2pPr>
            <a:lvl3pPr marL="508000" indent="-152400" algn="l" rtl="0" eaLnBrk="1" fontAlgn="base" hangingPunct="1">
              <a:lnSpc>
                <a:spcPct val="100000"/>
              </a:lnSpc>
              <a:spcBef>
                <a:spcPct val="0"/>
              </a:spcBef>
              <a:spcAft>
                <a:spcPts val="600"/>
              </a:spcAft>
              <a:buClr>
                <a:srgbClr val="3E6181"/>
              </a:buClr>
              <a:buSzPts val="1600"/>
              <a:buFont typeface="Arial"/>
              <a:buChar char="•"/>
              <a:defRPr lang="en-US" sz="1600" b="0" kern="1200" dirty="0" smtClean="0">
                <a:solidFill>
                  <a:srgbClr val="000000"/>
                </a:solidFill>
                <a:latin typeface="Arial"/>
                <a:ea typeface="ＭＳ Ｐゴシック" pitchFamily="100" charset="-128"/>
                <a:cs typeface="+mn-cs"/>
              </a:defRPr>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8" name="Text Placeholder 7"/>
          <p:cNvSpPr>
            <a:spLocks noGrp="1"/>
          </p:cNvSpPr>
          <p:nvPr>
            <p:ph type="body" sz="quarter" idx="12" hasCustomPrompt="1"/>
          </p:nvPr>
        </p:nvSpPr>
        <p:spPr>
          <a:xfrm>
            <a:off x="242888" y="5635625"/>
            <a:ext cx="8677275" cy="498475"/>
          </a:xfrm>
          <a:noFill/>
          <a:ln w="38100" cap="flat" algn="ctr">
            <a:noFill/>
            <a:round/>
            <a:headEnd type="none" w="med" len="med"/>
            <a:tailEnd type="none" w="med" len="med"/>
          </a:ln>
          <a:effectLst>
            <a:outerShdw blurRad="533400" dist="241300" dir="9180000" sx="95000" sy="95000" algn="tl" rotWithShape="0">
              <a:schemeClr val="accent1">
                <a:lumMod val="50000"/>
                <a:alpha val="43000"/>
              </a:schemeClr>
            </a:outerShdw>
          </a:effectLst>
        </p:spPr>
        <p:txBody>
          <a:bodyPr/>
          <a:lstStyle>
            <a:lvl1pPr marL="188913" indent="-188913" algn="ctr" rtl="0" eaLnBrk="1" fontAlgn="base" hangingPunct="1">
              <a:spcBef>
                <a:spcPct val="0"/>
              </a:spcBef>
              <a:spcAft>
                <a:spcPts val="600"/>
              </a:spcAft>
              <a:buClr>
                <a:schemeClr val="accent4"/>
              </a:buClr>
              <a:buFontTx/>
              <a:buNone/>
              <a:defRPr lang="en-US" sz="2200" b="1" i="1" dirty="0" smtClean="0">
                <a:solidFill>
                  <a:schemeClr val="accent4"/>
                </a:solidFill>
                <a:latin typeface="+mn-lt"/>
                <a:ea typeface="ＭＳ Ｐゴシック" pitchFamily="-60" charset="-128"/>
                <a:cs typeface="ＭＳ Ｐゴシック" pitchFamily="-60" charset="-128"/>
              </a:defRPr>
            </a:lvl1pPr>
          </a:lstStyle>
          <a:p>
            <a:pPr marL="188913" lvl="0" indent="-188913" algn="ctr" rtl="0" eaLnBrk="1" fontAlgn="base" hangingPunct="1">
              <a:spcBef>
                <a:spcPct val="0"/>
              </a:spcBef>
              <a:spcAft>
                <a:spcPts val="600"/>
              </a:spcAft>
              <a:buClr>
                <a:schemeClr val="accent4"/>
              </a:buClr>
              <a:buFontTx/>
              <a:buNone/>
            </a:pPr>
            <a:r>
              <a:rPr lang="en-US" dirty="0" smtClean="0"/>
              <a:t>22 pt bold italic takeaway</a:t>
            </a:r>
          </a:p>
        </p:txBody>
      </p:sp>
      <p:sp>
        <p:nvSpPr>
          <p:cNvPr id="9" name="Content Placeholder 2"/>
          <p:cNvSpPr>
            <a:spLocks noGrp="1"/>
          </p:cNvSpPr>
          <p:nvPr>
            <p:ph sz="half" idx="13"/>
          </p:nvPr>
        </p:nvSpPr>
        <p:spPr>
          <a:xfrm>
            <a:off x="4800600" y="942975"/>
            <a:ext cx="4135436" cy="2182126"/>
          </a:xfrm>
          <a:prstGeom prst="roundRect">
            <a:avLst>
              <a:gd name="adj" fmla="val 4012"/>
            </a:avLst>
          </a:prstGeom>
          <a:gradFill flip="none" rotWithShape="1">
            <a:gsLst>
              <a:gs pos="0">
                <a:schemeClr val="accent1"/>
              </a:gs>
              <a:gs pos="47000">
                <a:srgbClr val="FFFFFF"/>
              </a:gs>
            </a:gsLst>
            <a:lin ang="10800000" scaled="1"/>
            <a:tileRect/>
          </a:gradFill>
          <a:ln w="38100" cap="flat" algn="ctr">
            <a:solidFill>
              <a:schemeClr val="bg1"/>
            </a:solidFill>
            <a:round/>
            <a:headEnd type="none" w="med" len="med"/>
            <a:tailEnd type="none" w="med" len="med"/>
          </a:ln>
          <a:effectLst>
            <a:outerShdw blurRad="533400" dist="241300" dir="9180000" sx="95000" sy="95000" algn="tl" rotWithShape="0">
              <a:schemeClr val="accent1">
                <a:lumMod val="50000"/>
                <a:alpha val="43000"/>
              </a:schemeClr>
            </a:outerShdw>
          </a:effectLst>
        </p:spPr>
        <p:txBody>
          <a:bodyPr vert="horz" wrap="square" lIns="91440" tIns="182880" rIns="91440" bIns="91440" numCol="1" rtlCol="0" anchor="t" anchorCtr="0" compatLnSpc="1">
            <a:prstTxWarp prst="textNoShape">
              <a:avLst/>
            </a:prstTxWarp>
          </a:bodyPr>
          <a:lstStyle>
            <a:lvl1pPr marL="157428" indent="-157428" algn="l" rtl="0" eaLnBrk="1" fontAlgn="base" hangingPunct="1">
              <a:lnSpc>
                <a:spcPct val="100000"/>
              </a:lnSpc>
              <a:spcBef>
                <a:spcPct val="0"/>
              </a:spcBef>
              <a:spcAft>
                <a:spcPts val="600"/>
              </a:spcAft>
              <a:buClr>
                <a:srgbClr val="EE3134"/>
              </a:buClr>
              <a:buSzPts val="2000"/>
              <a:buFont typeface=""/>
              <a:buChar char="•"/>
              <a:defRPr lang="en-US" sz="2000" b="0" kern="1200" dirty="0" smtClean="0">
                <a:solidFill>
                  <a:srgbClr val="000000"/>
                </a:solidFill>
                <a:latin typeface="Arial"/>
                <a:ea typeface="ＭＳ Ｐゴシック" pitchFamily="100" charset="-128"/>
                <a:cs typeface="+mn-cs"/>
              </a:defRPr>
            </a:lvl1pPr>
            <a:lvl2pPr marL="308610" indent="-154305" algn="l" rtl="0" eaLnBrk="1" fontAlgn="base" hangingPunct="1">
              <a:lnSpc>
                <a:spcPct val="100000"/>
              </a:lnSpc>
              <a:spcBef>
                <a:spcPct val="0"/>
              </a:spcBef>
              <a:spcAft>
                <a:spcPts val="600"/>
              </a:spcAft>
              <a:buClr>
                <a:srgbClr val="3E6181"/>
              </a:buClr>
              <a:buSzPts val="1800"/>
              <a:buFont typeface="Arial"/>
              <a:buChar char="•"/>
              <a:defRPr lang="en-US" sz="1800" b="0" kern="1200" dirty="0" smtClean="0">
                <a:solidFill>
                  <a:srgbClr val="000000"/>
                </a:solidFill>
                <a:latin typeface="Arial"/>
                <a:ea typeface="ＭＳ Ｐゴシック" pitchFamily="100" charset="-128"/>
                <a:cs typeface="+mn-cs"/>
              </a:defRPr>
            </a:lvl2pPr>
            <a:lvl3pPr marL="508000" indent="-152400" algn="l" rtl="0" eaLnBrk="1" fontAlgn="base" hangingPunct="1">
              <a:lnSpc>
                <a:spcPct val="100000"/>
              </a:lnSpc>
              <a:spcBef>
                <a:spcPct val="0"/>
              </a:spcBef>
              <a:spcAft>
                <a:spcPts val="600"/>
              </a:spcAft>
              <a:buClr>
                <a:srgbClr val="3E6181"/>
              </a:buClr>
              <a:buSzPts val="1600"/>
              <a:buFont typeface="Arial"/>
              <a:buChar char="•"/>
              <a:defRPr lang="en-US" sz="1600" b="0" kern="1200" dirty="0" smtClean="0">
                <a:solidFill>
                  <a:srgbClr val="000000"/>
                </a:solidFill>
                <a:latin typeface="Arial"/>
                <a:ea typeface="ＭＳ Ｐゴシック" pitchFamily="100" charset="-128"/>
                <a:cs typeface="+mn-cs"/>
              </a:defRPr>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4"/>
          </p:nvPr>
        </p:nvSpPr>
        <p:spPr>
          <a:xfrm>
            <a:off x="4800600" y="3304275"/>
            <a:ext cx="4135436" cy="2182126"/>
          </a:xfrm>
          <a:prstGeom prst="roundRect">
            <a:avLst>
              <a:gd name="adj" fmla="val 4012"/>
            </a:avLst>
          </a:prstGeom>
          <a:gradFill flip="none" rotWithShape="1">
            <a:gsLst>
              <a:gs pos="0">
                <a:schemeClr val="accent1"/>
              </a:gs>
              <a:gs pos="47000">
                <a:srgbClr val="FFFFFF"/>
              </a:gs>
            </a:gsLst>
            <a:lin ang="10800000" scaled="1"/>
            <a:tileRect/>
          </a:gradFill>
          <a:ln w="38100" cap="flat" algn="ctr">
            <a:solidFill>
              <a:schemeClr val="bg1"/>
            </a:solidFill>
            <a:round/>
            <a:headEnd type="none" w="med" len="med"/>
            <a:tailEnd type="none" w="med" len="med"/>
          </a:ln>
          <a:effectLst>
            <a:outerShdw blurRad="533400" dist="241300" dir="9180000" sx="95000" sy="95000" algn="tl" rotWithShape="0">
              <a:schemeClr val="accent1">
                <a:lumMod val="50000"/>
                <a:alpha val="43000"/>
              </a:schemeClr>
            </a:outerShdw>
          </a:effectLst>
        </p:spPr>
        <p:txBody>
          <a:bodyPr vert="horz" wrap="square" lIns="91440" tIns="182880" rIns="91440" bIns="91440" numCol="1" rtlCol="0" anchor="t" anchorCtr="0" compatLnSpc="1">
            <a:prstTxWarp prst="textNoShape">
              <a:avLst/>
            </a:prstTxWarp>
          </a:bodyPr>
          <a:lstStyle>
            <a:lvl1pPr marL="157428" indent="-157428" algn="l" rtl="0" eaLnBrk="1" fontAlgn="base" hangingPunct="1">
              <a:lnSpc>
                <a:spcPct val="100000"/>
              </a:lnSpc>
              <a:spcBef>
                <a:spcPct val="0"/>
              </a:spcBef>
              <a:spcAft>
                <a:spcPts val="600"/>
              </a:spcAft>
              <a:buClr>
                <a:srgbClr val="EE3134"/>
              </a:buClr>
              <a:buSzPts val="2000"/>
              <a:buFont typeface=""/>
              <a:buChar char="•"/>
              <a:defRPr lang="en-US" sz="2000" b="0" kern="1200" dirty="0" smtClean="0">
                <a:solidFill>
                  <a:srgbClr val="000000"/>
                </a:solidFill>
                <a:latin typeface="Arial"/>
                <a:ea typeface="ＭＳ Ｐゴシック" pitchFamily="100" charset="-128"/>
                <a:cs typeface="+mn-cs"/>
              </a:defRPr>
            </a:lvl1pPr>
            <a:lvl2pPr marL="308610" indent="-154305" algn="l" rtl="0" eaLnBrk="1" fontAlgn="base" hangingPunct="1">
              <a:lnSpc>
                <a:spcPct val="100000"/>
              </a:lnSpc>
              <a:spcBef>
                <a:spcPct val="0"/>
              </a:spcBef>
              <a:spcAft>
                <a:spcPts val="600"/>
              </a:spcAft>
              <a:buClr>
                <a:srgbClr val="3E6181"/>
              </a:buClr>
              <a:buSzPts val="1800"/>
              <a:buFont typeface="Arial"/>
              <a:buChar char="•"/>
              <a:defRPr lang="en-US" sz="1800" b="0" kern="1200" dirty="0" smtClean="0">
                <a:solidFill>
                  <a:srgbClr val="000000"/>
                </a:solidFill>
                <a:latin typeface="Arial"/>
                <a:ea typeface="ＭＳ Ｐゴシック" pitchFamily="100" charset="-128"/>
                <a:cs typeface="+mn-cs"/>
              </a:defRPr>
            </a:lvl2pPr>
            <a:lvl3pPr marL="508000" indent="-152400" algn="l" rtl="0" eaLnBrk="1" fontAlgn="base" hangingPunct="1">
              <a:lnSpc>
                <a:spcPct val="100000"/>
              </a:lnSpc>
              <a:spcBef>
                <a:spcPct val="0"/>
              </a:spcBef>
              <a:spcAft>
                <a:spcPts val="600"/>
              </a:spcAft>
              <a:buClr>
                <a:srgbClr val="3E6181"/>
              </a:buClr>
              <a:buSzPts val="1600"/>
              <a:buFont typeface="Arial"/>
              <a:buChar char="•"/>
              <a:defRPr lang="en-US" sz="1600" b="0" kern="1200" dirty="0" smtClean="0">
                <a:solidFill>
                  <a:srgbClr val="000000"/>
                </a:solidFill>
                <a:latin typeface="Arial"/>
                <a:ea typeface="ＭＳ Ｐゴシック" pitchFamily="100" charset="-128"/>
                <a:cs typeface="+mn-cs"/>
              </a:defRPr>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2_Title and Content with layout grid">
    <p:spTree>
      <p:nvGrpSpPr>
        <p:cNvPr id="1" name=""/>
        <p:cNvGrpSpPr/>
        <p:nvPr/>
      </p:nvGrpSpPr>
      <p:grpSpPr>
        <a:xfrm>
          <a:off x="0" y="0"/>
          <a:ext cx="0" cy="0"/>
          <a:chOff x="0" y="0"/>
          <a:chExt cx="0" cy="0"/>
        </a:xfrm>
      </p:grpSpPr>
      <p:sp>
        <p:nvSpPr>
          <p:cNvPr id="2" name="Title 1"/>
          <p:cNvSpPr>
            <a:spLocks noGrp="1"/>
          </p:cNvSpPr>
          <p:nvPr>
            <p:ph type="title"/>
          </p:nvPr>
        </p:nvSpPr>
        <p:spPr>
          <a:xfrm>
            <a:off x="236358" y="38100"/>
            <a:ext cx="8289925" cy="700088"/>
          </a:xfrm>
        </p:spPr>
        <p:txBody>
          <a:bodyPr/>
          <a:lstStyle/>
          <a:p>
            <a:r>
              <a:rPr lang="en-US" smtClean="0"/>
              <a:t>Click to edit Master title style</a:t>
            </a:r>
            <a:endParaRPr lang="en-US"/>
          </a:p>
        </p:txBody>
      </p:sp>
      <p:sp>
        <p:nvSpPr>
          <p:cNvPr id="3" name="Content Placeholder 2"/>
          <p:cNvSpPr>
            <a:spLocks noGrp="1"/>
          </p:cNvSpPr>
          <p:nvPr>
            <p:ph idx="1"/>
          </p:nvPr>
        </p:nvSpPr>
        <p:spPr>
          <a:xfrm>
            <a:off x="234950" y="922339"/>
            <a:ext cx="8685213" cy="4808536"/>
          </a:xfrm>
        </p:spPr>
        <p:txBody>
          <a:bodyPr/>
          <a:lstStyle>
            <a:lvl3pPr>
              <a:buClr>
                <a:schemeClr val="accent5">
                  <a:lumMod val="75000"/>
                </a:schemeClr>
              </a:buClr>
              <a:defRPr/>
            </a:lvl3pPr>
          </a:lstStyle>
          <a:p>
            <a:pPr lvl="0"/>
            <a:r>
              <a:rPr lang="en-US" smtClean="0"/>
              <a:t>Click to edit Master text styles</a:t>
            </a:r>
          </a:p>
          <a:p>
            <a:pPr lvl="1"/>
            <a:r>
              <a:rPr lang="en-US" smtClean="0"/>
              <a:t>Second level</a:t>
            </a:r>
          </a:p>
          <a:p>
            <a:pPr lvl="2"/>
            <a:r>
              <a:rPr lang="en-US" smtClean="0"/>
              <a:t>Third level</a:t>
            </a:r>
          </a:p>
        </p:txBody>
      </p:sp>
      <p:grpSp>
        <p:nvGrpSpPr>
          <p:cNvPr id="56" name="Group 55"/>
          <p:cNvGrpSpPr/>
          <p:nvPr userDrawn="1"/>
        </p:nvGrpSpPr>
        <p:grpSpPr>
          <a:xfrm>
            <a:off x="0" y="0"/>
            <a:ext cx="9144000" cy="6305550"/>
            <a:chOff x="0" y="0"/>
            <a:chExt cx="9144000" cy="6305550"/>
          </a:xfrm>
        </p:grpSpPr>
        <p:cxnSp>
          <p:nvCxnSpPr>
            <p:cNvPr id="4" name="Straight Connector 3"/>
            <p:cNvCxnSpPr/>
            <p:nvPr userDrawn="1"/>
          </p:nvCxnSpPr>
          <p:spPr bwMode="auto">
            <a:xfrm>
              <a:off x="242888" y="0"/>
              <a:ext cx="0" cy="630555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 name="Straight Connector 4"/>
            <p:cNvCxnSpPr/>
            <p:nvPr userDrawn="1"/>
          </p:nvCxnSpPr>
          <p:spPr bwMode="auto">
            <a:xfrm>
              <a:off x="8915400" y="0"/>
              <a:ext cx="0" cy="630555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 name="Straight Connector 5"/>
            <p:cNvCxnSpPr/>
            <p:nvPr userDrawn="1"/>
          </p:nvCxnSpPr>
          <p:spPr bwMode="auto">
            <a:xfrm>
              <a:off x="0" y="525463"/>
              <a:ext cx="9144000" cy="0"/>
            </a:xfrm>
            <a:prstGeom prst="line">
              <a:avLst/>
            </a:prstGeom>
            <a:solidFill>
              <a:schemeClr val="accent1"/>
            </a:solidFill>
            <a:ln w="9525" cap="flat" cmpd="sng" algn="ctr">
              <a:solidFill>
                <a:schemeClr val="accent6"/>
              </a:solidFill>
              <a:prstDash val="solid"/>
              <a:round/>
              <a:headEnd type="none" w="med" len="med"/>
              <a:tailEnd type="none" w="med" len="med"/>
            </a:ln>
            <a:effectLst/>
          </p:spPr>
        </p:cxnSp>
        <p:cxnSp>
          <p:nvCxnSpPr>
            <p:cNvPr id="7" name="Straight Connector 6"/>
            <p:cNvCxnSpPr/>
            <p:nvPr userDrawn="1"/>
          </p:nvCxnSpPr>
          <p:spPr bwMode="auto">
            <a:xfrm>
              <a:off x="0" y="1066800"/>
              <a:ext cx="9144000" cy="0"/>
            </a:xfrm>
            <a:prstGeom prst="line">
              <a:avLst/>
            </a:prstGeom>
            <a:solidFill>
              <a:schemeClr val="accent1"/>
            </a:solidFill>
            <a:ln w="9525" cap="flat" cmpd="sng" algn="ctr">
              <a:solidFill>
                <a:schemeClr val="accent6"/>
              </a:solidFill>
              <a:prstDash val="solid"/>
              <a:round/>
              <a:headEnd type="none" w="med" len="med"/>
              <a:tailEnd type="none" w="med" len="med"/>
            </a:ln>
            <a:effectLst/>
          </p:spPr>
        </p:cxnSp>
        <p:cxnSp>
          <p:nvCxnSpPr>
            <p:cNvPr id="8" name="Straight Connector 7"/>
            <p:cNvCxnSpPr/>
            <p:nvPr userDrawn="1"/>
          </p:nvCxnSpPr>
          <p:spPr bwMode="auto">
            <a:xfrm>
              <a:off x="0" y="5715000"/>
              <a:ext cx="9144000" cy="0"/>
            </a:xfrm>
            <a:prstGeom prst="line">
              <a:avLst/>
            </a:prstGeom>
            <a:solidFill>
              <a:schemeClr val="accent1"/>
            </a:solidFill>
            <a:ln w="9525" cap="flat" cmpd="sng" algn="ctr">
              <a:solidFill>
                <a:schemeClr val="accent6"/>
              </a:solidFill>
              <a:prstDash val="solid"/>
              <a:round/>
              <a:headEnd type="none" w="med" len="med"/>
              <a:tailEnd type="none" w="med" len="med"/>
            </a:ln>
            <a:effectLst/>
          </p:spPr>
        </p:cxnSp>
        <p:cxnSp>
          <p:nvCxnSpPr>
            <p:cNvPr id="9" name="Straight Connector 8"/>
            <p:cNvCxnSpPr/>
            <p:nvPr userDrawn="1"/>
          </p:nvCxnSpPr>
          <p:spPr bwMode="auto">
            <a:xfrm>
              <a:off x="0" y="5943600"/>
              <a:ext cx="9144000" cy="0"/>
            </a:xfrm>
            <a:prstGeom prst="line">
              <a:avLst/>
            </a:prstGeom>
            <a:solidFill>
              <a:schemeClr val="accent1"/>
            </a:solidFill>
            <a:ln w="9525" cap="flat" cmpd="sng" algn="ctr">
              <a:solidFill>
                <a:schemeClr val="accent6"/>
              </a:solidFill>
              <a:prstDash val="solid"/>
              <a:round/>
              <a:headEnd type="none" w="med" len="med"/>
              <a:tailEnd type="none" w="med" len="med"/>
            </a:ln>
            <a:effectLst/>
          </p:spPr>
        </p:cxnSp>
        <p:cxnSp>
          <p:nvCxnSpPr>
            <p:cNvPr id="10" name="Straight Connector 9"/>
            <p:cNvCxnSpPr/>
            <p:nvPr userDrawn="1"/>
          </p:nvCxnSpPr>
          <p:spPr bwMode="auto">
            <a:xfrm>
              <a:off x="2638425" y="0"/>
              <a:ext cx="0" cy="630555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0"/>
            <p:cNvCxnSpPr/>
            <p:nvPr userDrawn="1"/>
          </p:nvCxnSpPr>
          <p:spPr bwMode="auto">
            <a:xfrm>
              <a:off x="6486525" y="0"/>
              <a:ext cx="0" cy="630555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Straight Connector 11"/>
            <p:cNvCxnSpPr/>
            <p:nvPr userDrawn="1"/>
          </p:nvCxnSpPr>
          <p:spPr bwMode="auto">
            <a:xfrm>
              <a:off x="2305050" y="0"/>
              <a:ext cx="0" cy="630555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userDrawn="1"/>
          </p:nvCxnSpPr>
          <p:spPr bwMode="auto">
            <a:xfrm>
              <a:off x="6858000" y="0"/>
              <a:ext cx="0" cy="630555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userDrawn="1"/>
          </p:nvCxnSpPr>
          <p:spPr bwMode="auto">
            <a:xfrm>
              <a:off x="4572000" y="809625"/>
              <a:ext cx="0" cy="4905375"/>
            </a:xfrm>
            <a:prstGeom prst="line">
              <a:avLst/>
            </a:prstGeom>
            <a:solidFill>
              <a:schemeClr val="accent1"/>
            </a:solidFill>
            <a:ln w="9525" cap="flat" cmpd="sng" algn="ctr">
              <a:solidFill>
                <a:schemeClr val="accent5">
                  <a:lumMod val="60000"/>
                  <a:lumOff val="40000"/>
                </a:schemeClr>
              </a:solidFill>
              <a:prstDash val="solid"/>
              <a:round/>
              <a:headEnd type="none" w="med" len="med"/>
              <a:tailEnd type="none" w="med" len="med"/>
            </a:ln>
            <a:effectLst/>
          </p:spPr>
        </p:cxnSp>
        <p:cxnSp>
          <p:nvCxnSpPr>
            <p:cNvPr id="15" name="Straight Connector 14"/>
            <p:cNvCxnSpPr/>
            <p:nvPr userDrawn="1"/>
          </p:nvCxnSpPr>
          <p:spPr bwMode="auto">
            <a:xfrm>
              <a:off x="242888" y="3448050"/>
              <a:ext cx="8677275" cy="0"/>
            </a:xfrm>
            <a:prstGeom prst="line">
              <a:avLst/>
            </a:prstGeom>
            <a:solidFill>
              <a:schemeClr val="accent1"/>
            </a:solidFill>
            <a:ln w="9525" cap="flat" cmpd="sng" algn="ctr">
              <a:solidFill>
                <a:schemeClr val="accent5">
                  <a:lumMod val="60000"/>
                  <a:lumOff val="40000"/>
                </a:schemeClr>
              </a:solidFill>
              <a:prstDash val="solid"/>
              <a:round/>
              <a:headEnd type="none" w="med" len="med"/>
              <a:tailEnd type="none" w="med" len="med"/>
            </a:ln>
            <a:effectLst/>
          </p:spPr>
        </p:cxnSp>
        <p:cxnSp>
          <p:nvCxnSpPr>
            <p:cNvPr id="16" name="Straight Connector 15"/>
            <p:cNvCxnSpPr/>
            <p:nvPr userDrawn="1"/>
          </p:nvCxnSpPr>
          <p:spPr bwMode="auto">
            <a:xfrm>
              <a:off x="242888" y="2514600"/>
              <a:ext cx="8677275" cy="0"/>
            </a:xfrm>
            <a:prstGeom prst="line">
              <a:avLst/>
            </a:prstGeom>
            <a:solidFill>
              <a:schemeClr val="accent1"/>
            </a:solidFill>
            <a:ln w="9525" cap="flat" cmpd="sng" algn="ctr">
              <a:solidFill>
                <a:schemeClr val="accent6"/>
              </a:solidFill>
              <a:prstDash val="solid"/>
              <a:round/>
              <a:headEnd type="none" w="med" len="med"/>
              <a:tailEnd type="none" w="med" len="med"/>
            </a:ln>
            <a:effectLst/>
          </p:spPr>
        </p:cxnSp>
        <p:cxnSp>
          <p:nvCxnSpPr>
            <p:cNvPr id="17" name="Straight Connector 16"/>
            <p:cNvCxnSpPr/>
            <p:nvPr userDrawn="1"/>
          </p:nvCxnSpPr>
          <p:spPr bwMode="auto">
            <a:xfrm>
              <a:off x="242888" y="0"/>
              <a:ext cx="0" cy="630555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8" name="Straight Connector 17"/>
            <p:cNvCxnSpPr/>
            <p:nvPr userDrawn="1"/>
          </p:nvCxnSpPr>
          <p:spPr bwMode="auto">
            <a:xfrm>
              <a:off x="8915400" y="0"/>
              <a:ext cx="0" cy="630555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9" name="Straight Connector 18"/>
            <p:cNvCxnSpPr/>
            <p:nvPr userDrawn="1"/>
          </p:nvCxnSpPr>
          <p:spPr bwMode="auto">
            <a:xfrm>
              <a:off x="0" y="525463"/>
              <a:ext cx="9144000" cy="0"/>
            </a:xfrm>
            <a:prstGeom prst="line">
              <a:avLst/>
            </a:prstGeom>
            <a:solidFill>
              <a:schemeClr val="accent1"/>
            </a:solidFill>
            <a:ln w="9525" cap="flat" cmpd="sng" algn="ctr">
              <a:solidFill>
                <a:schemeClr val="accent6"/>
              </a:solidFill>
              <a:prstDash val="solid"/>
              <a:round/>
              <a:headEnd type="none" w="med" len="med"/>
              <a:tailEnd type="none" w="med" len="med"/>
            </a:ln>
            <a:effectLst/>
          </p:spPr>
        </p:cxnSp>
        <p:cxnSp>
          <p:nvCxnSpPr>
            <p:cNvPr id="20" name="Straight Connector 19"/>
            <p:cNvCxnSpPr/>
            <p:nvPr userDrawn="1"/>
          </p:nvCxnSpPr>
          <p:spPr bwMode="auto">
            <a:xfrm>
              <a:off x="0" y="1066800"/>
              <a:ext cx="9144000" cy="0"/>
            </a:xfrm>
            <a:prstGeom prst="line">
              <a:avLst/>
            </a:prstGeom>
            <a:solidFill>
              <a:schemeClr val="accent1"/>
            </a:solidFill>
            <a:ln w="9525" cap="flat" cmpd="sng" algn="ctr">
              <a:solidFill>
                <a:schemeClr val="accent6"/>
              </a:solidFill>
              <a:prstDash val="solid"/>
              <a:round/>
              <a:headEnd type="none" w="med" len="med"/>
              <a:tailEnd type="none" w="med" len="med"/>
            </a:ln>
            <a:effectLst/>
          </p:spPr>
        </p:cxnSp>
        <p:cxnSp>
          <p:nvCxnSpPr>
            <p:cNvPr id="21" name="Straight Connector 20"/>
            <p:cNvCxnSpPr/>
            <p:nvPr userDrawn="1"/>
          </p:nvCxnSpPr>
          <p:spPr bwMode="auto">
            <a:xfrm>
              <a:off x="0" y="5715000"/>
              <a:ext cx="9144000" cy="0"/>
            </a:xfrm>
            <a:prstGeom prst="line">
              <a:avLst/>
            </a:prstGeom>
            <a:solidFill>
              <a:schemeClr val="accent1"/>
            </a:solidFill>
            <a:ln w="9525" cap="flat" cmpd="sng" algn="ctr">
              <a:solidFill>
                <a:schemeClr val="accent6"/>
              </a:solidFill>
              <a:prstDash val="solid"/>
              <a:round/>
              <a:headEnd type="none" w="med" len="med"/>
              <a:tailEnd type="none" w="med" len="med"/>
            </a:ln>
            <a:effectLst/>
          </p:spPr>
        </p:cxnSp>
      </p:grpSp>
    </p:spTree>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with center background 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descr="pittcon product background-1.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0" y="2681287"/>
            <a:ext cx="9144000" cy="153352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Only-Gra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47395234"/>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6358" y="38100"/>
            <a:ext cx="8289925" cy="700088"/>
          </a:xfrm>
        </p:spPr>
        <p:txBody>
          <a:bodyPr/>
          <a:lstStyle/>
          <a:p>
            <a:r>
              <a:rPr lang="en-US" smtClean="0"/>
              <a:t>Click to edit Master title style</a:t>
            </a:r>
            <a:endParaRPr lang="en-US"/>
          </a:p>
        </p:txBody>
      </p:sp>
      <p:sp>
        <p:nvSpPr>
          <p:cNvPr id="3" name="Content Placeholder 2"/>
          <p:cNvSpPr>
            <a:spLocks noGrp="1"/>
          </p:cNvSpPr>
          <p:nvPr>
            <p:ph idx="1"/>
          </p:nvPr>
        </p:nvSpPr>
        <p:spPr>
          <a:xfrm>
            <a:off x="234950" y="922339"/>
            <a:ext cx="8685213" cy="4808536"/>
          </a:xfrm>
        </p:spPr>
        <p:txBody>
          <a:bodyPr/>
          <a:lstStyle>
            <a:lvl3pPr>
              <a:buClr>
                <a:schemeClr val="accent5">
                  <a:lumMod val="75000"/>
                </a:schemeClr>
              </a:buClr>
              <a:defRPr/>
            </a:lvl3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2_Title Only with liquid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descr="pittcon product background-1.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0" y="5957888"/>
            <a:ext cx="9144000" cy="347662"/>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body with liquid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descr="pittcon product background-1.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0" y="5957888"/>
            <a:ext cx="9144000" cy="347662"/>
          </a:xfrm>
          <a:prstGeom prst="rect">
            <a:avLst/>
          </a:prstGeom>
        </p:spPr>
      </p:pic>
      <p:sp>
        <p:nvSpPr>
          <p:cNvPr id="7" name="Content Placeholder 2"/>
          <p:cNvSpPr>
            <a:spLocks noGrp="1"/>
          </p:cNvSpPr>
          <p:nvPr>
            <p:ph idx="1"/>
          </p:nvPr>
        </p:nvSpPr>
        <p:spPr>
          <a:xfrm>
            <a:off x="234950" y="922339"/>
            <a:ext cx="8685213" cy="4808536"/>
          </a:xfrm>
        </p:spPr>
        <p:txBody>
          <a:bodyPr/>
          <a:lstStyle>
            <a:lvl3pPr>
              <a:buClr>
                <a:schemeClr val="accent5">
                  <a:lumMod val="75000"/>
                </a:schemeClr>
              </a:buClr>
              <a:defRPr/>
            </a:lvl3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and body box with liquid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descr="pittcon product background-1.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0" y="5957888"/>
            <a:ext cx="9144000" cy="347662"/>
          </a:xfrm>
          <a:prstGeom prst="rect">
            <a:avLst/>
          </a:prstGeom>
        </p:spPr>
      </p:pic>
      <p:sp>
        <p:nvSpPr>
          <p:cNvPr id="7" name="Content Placeholder 2"/>
          <p:cNvSpPr>
            <a:spLocks noGrp="1"/>
          </p:cNvSpPr>
          <p:nvPr>
            <p:ph idx="1"/>
          </p:nvPr>
        </p:nvSpPr>
        <p:spPr>
          <a:xfrm>
            <a:off x="234950" y="1065213"/>
            <a:ext cx="8685213" cy="4364037"/>
          </a:xfrm>
          <a:prstGeom prst="roundRect">
            <a:avLst>
              <a:gd name="adj" fmla="val 1821"/>
            </a:avLst>
          </a:prstGeom>
          <a:gradFill flip="none" rotWithShape="1">
            <a:gsLst>
              <a:gs pos="0">
                <a:schemeClr val="accent1"/>
              </a:gs>
              <a:gs pos="47000">
                <a:srgbClr val="FFFFFF"/>
              </a:gs>
            </a:gsLst>
            <a:lin ang="10800000" scaled="1"/>
            <a:tileRect/>
          </a:gradFill>
          <a:ln w="38100" cap="flat" algn="ctr">
            <a:solidFill>
              <a:schemeClr val="bg1"/>
            </a:solidFill>
            <a:round/>
            <a:headEnd type="none" w="med" len="med"/>
            <a:tailEnd type="none" w="med" len="med"/>
          </a:ln>
          <a:effectLst>
            <a:outerShdw blurRad="533400" dist="241300" dir="9180000" sx="95000" sy="95000" algn="tl" rotWithShape="0">
              <a:schemeClr val="accent1">
                <a:lumMod val="50000"/>
                <a:alpha val="43000"/>
              </a:schemeClr>
            </a:outerShdw>
          </a:effectLst>
        </p:spPr>
        <p:txBody>
          <a:bodyPr/>
          <a:lstStyle>
            <a:lvl1pPr marL="157428" indent="-157428" algn="l" rtl="0" eaLnBrk="1" fontAlgn="base" hangingPunct="1">
              <a:lnSpc>
                <a:spcPct val="100000"/>
              </a:lnSpc>
              <a:spcBef>
                <a:spcPct val="0"/>
              </a:spcBef>
              <a:spcAft>
                <a:spcPts val="600"/>
              </a:spcAft>
              <a:buClr>
                <a:srgbClr val="EE3134"/>
              </a:buClr>
              <a:buSzPts val="2000"/>
              <a:buFont typeface=""/>
              <a:buChar char="•"/>
              <a:defRPr lang="en-US" sz="2400" b="0" kern="1200" dirty="0" smtClean="0">
                <a:solidFill>
                  <a:srgbClr val="000000"/>
                </a:solidFill>
                <a:latin typeface="Arial"/>
                <a:ea typeface="ＭＳ Ｐゴシック" pitchFamily="100" charset="-128"/>
                <a:cs typeface="+mn-cs"/>
              </a:defRPr>
            </a:lvl1pPr>
            <a:lvl2pPr marL="342900" indent="-171450" algn="l" rtl="0" eaLnBrk="1" fontAlgn="base" hangingPunct="1">
              <a:lnSpc>
                <a:spcPct val="100000"/>
              </a:lnSpc>
              <a:spcBef>
                <a:spcPct val="0"/>
              </a:spcBef>
              <a:spcAft>
                <a:spcPts val="600"/>
              </a:spcAft>
              <a:buClr>
                <a:srgbClr val="3E6181"/>
              </a:buClr>
              <a:buSzPts val="2000"/>
              <a:buFont typeface="Arial"/>
              <a:buChar char="•"/>
              <a:defRPr lang="en-US" sz="2000" b="0" kern="1200" dirty="0" smtClean="0">
                <a:solidFill>
                  <a:srgbClr val="000000"/>
                </a:solidFill>
                <a:latin typeface="Arial"/>
                <a:ea typeface="ＭＳ Ｐゴシック" pitchFamily="100" charset="-128"/>
                <a:cs typeface="+mn-cs"/>
              </a:defRPr>
            </a:lvl2pPr>
            <a:lvl3pPr marL="635000" indent="-190500" algn="l" rtl="0" eaLnBrk="1" fontAlgn="base" hangingPunct="1">
              <a:lnSpc>
                <a:spcPct val="100000"/>
              </a:lnSpc>
              <a:spcBef>
                <a:spcPct val="0"/>
              </a:spcBef>
              <a:spcAft>
                <a:spcPts val="600"/>
              </a:spcAft>
              <a:buClr>
                <a:srgbClr val="3E6181"/>
              </a:buClr>
              <a:buSzPts val="2000"/>
              <a:buFont typeface="Arial"/>
              <a:buChar char="•"/>
              <a:defRPr lang="en-US" sz="1800" b="0" kern="1200" dirty="0" smtClean="0">
                <a:solidFill>
                  <a:srgbClr val="000000"/>
                </a:solidFill>
                <a:latin typeface="Arial"/>
                <a:ea typeface="ＭＳ Ｐゴシック" pitchFamily="100" charset="-128"/>
                <a:cs typeface="+mn-cs"/>
              </a:defRPr>
            </a:lvl3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w body box with takeawa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descr="pittcon product background-1.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0" y="2681287"/>
            <a:ext cx="9144000" cy="1533526"/>
          </a:xfrm>
          <a:prstGeom prst="rect">
            <a:avLst/>
          </a:prstGeom>
        </p:spPr>
      </p:pic>
      <p:sp>
        <p:nvSpPr>
          <p:cNvPr id="7" name="Content Placeholder 2"/>
          <p:cNvSpPr>
            <a:spLocks noGrp="1"/>
          </p:cNvSpPr>
          <p:nvPr>
            <p:ph idx="1"/>
          </p:nvPr>
        </p:nvSpPr>
        <p:spPr>
          <a:xfrm>
            <a:off x="234950" y="1065213"/>
            <a:ext cx="8685213" cy="4364037"/>
          </a:xfrm>
          <a:prstGeom prst="roundRect">
            <a:avLst>
              <a:gd name="adj" fmla="val 1821"/>
            </a:avLst>
          </a:prstGeom>
          <a:gradFill flip="none" rotWithShape="1">
            <a:gsLst>
              <a:gs pos="0">
                <a:schemeClr val="accent1"/>
              </a:gs>
              <a:gs pos="47000">
                <a:srgbClr val="FFFFFF"/>
              </a:gs>
            </a:gsLst>
            <a:lin ang="10800000" scaled="1"/>
            <a:tileRect/>
          </a:gradFill>
          <a:ln w="38100" cap="flat" algn="ctr">
            <a:solidFill>
              <a:schemeClr val="bg1"/>
            </a:solidFill>
            <a:round/>
            <a:headEnd type="none" w="med" len="med"/>
            <a:tailEnd type="none" w="med" len="med"/>
          </a:ln>
          <a:effectLst>
            <a:outerShdw blurRad="533400" dist="241300" dir="9180000" sx="95000" sy="95000" algn="tl" rotWithShape="0">
              <a:schemeClr val="accent1">
                <a:lumMod val="50000"/>
                <a:alpha val="43000"/>
              </a:schemeClr>
            </a:outerShdw>
          </a:effectLst>
        </p:spPr>
        <p:txBody>
          <a:bodyPr/>
          <a:lstStyle>
            <a:lvl1pPr marL="157428" indent="-157428" algn="l" rtl="0" eaLnBrk="1" fontAlgn="base" hangingPunct="1">
              <a:lnSpc>
                <a:spcPct val="100000"/>
              </a:lnSpc>
              <a:spcBef>
                <a:spcPct val="0"/>
              </a:spcBef>
              <a:spcAft>
                <a:spcPts val="600"/>
              </a:spcAft>
              <a:buClr>
                <a:srgbClr val="EE3134"/>
              </a:buClr>
              <a:buSzPts val="2000"/>
              <a:buFont typeface=""/>
              <a:buChar char="•"/>
              <a:defRPr lang="en-US" sz="2400" b="0" kern="1200" dirty="0" smtClean="0">
                <a:solidFill>
                  <a:srgbClr val="000000"/>
                </a:solidFill>
                <a:latin typeface="Arial"/>
                <a:ea typeface="ＭＳ Ｐゴシック" pitchFamily="100" charset="-128"/>
                <a:cs typeface="+mn-cs"/>
              </a:defRPr>
            </a:lvl1pPr>
            <a:lvl2pPr marL="342900" indent="-171450" algn="l" rtl="0" eaLnBrk="1" fontAlgn="base" hangingPunct="1">
              <a:lnSpc>
                <a:spcPct val="100000"/>
              </a:lnSpc>
              <a:spcBef>
                <a:spcPct val="0"/>
              </a:spcBef>
              <a:spcAft>
                <a:spcPts val="600"/>
              </a:spcAft>
              <a:buClr>
                <a:srgbClr val="3E6181"/>
              </a:buClr>
              <a:buSzPts val="2000"/>
              <a:buFont typeface="Arial"/>
              <a:buChar char="•"/>
              <a:defRPr lang="en-US" sz="2000" b="0" kern="1200" dirty="0" smtClean="0">
                <a:solidFill>
                  <a:srgbClr val="000000"/>
                </a:solidFill>
                <a:latin typeface="Arial"/>
                <a:ea typeface="ＭＳ Ｐゴシック" pitchFamily="100" charset="-128"/>
                <a:cs typeface="+mn-cs"/>
              </a:defRPr>
            </a:lvl2pPr>
            <a:lvl3pPr marL="635000" indent="-190500" algn="l" rtl="0" eaLnBrk="1" fontAlgn="base" hangingPunct="1">
              <a:lnSpc>
                <a:spcPct val="100000"/>
              </a:lnSpc>
              <a:spcBef>
                <a:spcPct val="0"/>
              </a:spcBef>
              <a:spcAft>
                <a:spcPts val="600"/>
              </a:spcAft>
              <a:buClr>
                <a:srgbClr val="3E6181"/>
              </a:buClr>
              <a:buSzPts val="2000"/>
              <a:buFont typeface="Arial"/>
              <a:buChar char="•"/>
              <a:defRPr lang="en-US" sz="1800" b="0" kern="1200" dirty="0" smtClean="0">
                <a:solidFill>
                  <a:srgbClr val="000000"/>
                </a:solidFill>
                <a:latin typeface="Arial"/>
                <a:ea typeface="ＭＳ Ｐゴシック" pitchFamily="100" charset="-128"/>
                <a:cs typeface="+mn-cs"/>
              </a:defRPr>
            </a:lvl3pPr>
          </a:lstStyle>
          <a:p>
            <a:pPr lvl="0"/>
            <a:r>
              <a:rPr lang="en-US" smtClean="0"/>
              <a:t>Click to edit Master text styles</a:t>
            </a:r>
          </a:p>
          <a:p>
            <a:pPr lvl="1"/>
            <a:r>
              <a:rPr lang="en-US" smtClean="0"/>
              <a:t>Second level</a:t>
            </a:r>
          </a:p>
          <a:p>
            <a:pPr lvl="2"/>
            <a:r>
              <a:rPr lang="en-US" smtClean="0"/>
              <a:t>Third level</a:t>
            </a:r>
          </a:p>
        </p:txBody>
      </p:sp>
      <p:sp>
        <p:nvSpPr>
          <p:cNvPr id="8" name="Text Placeholder 8"/>
          <p:cNvSpPr>
            <a:spLocks noGrp="1"/>
          </p:cNvSpPr>
          <p:nvPr>
            <p:ph type="body" sz="quarter" idx="10" hasCustomPrompt="1"/>
          </p:nvPr>
        </p:nvSpPr>
        <p:spPr>
          <a:xfrm>
            <a:off x="242888" y="5635625"/>
            <a:ext cx="8677275" cy="384175"/>
          </a:xfrm>
        </p:spPr>
        <p:txBody>
          <a:bodyPr/>
          <a:lstStyle>
            <a:lvl1pPr algn="ctr">
              <a:buFontTx/>
              <a:buNone/>
              <a:defRPr sz="2200" b="1" i="1">
                <a:solidFill>
                  <a:schemeClr val="accent4"/>
                </a:solidFill>
              </a:defRPr>
            </a:lvl1pPr>
            <a:lvl2pPr>
              <a:buFontTx/>
              <a:buNone/>
              <a:defRPr/>
            </a:lvl2pPr>
            <a:lvl3pPr>
              <a:buFontTx/>
              <a:buNone/>
              <a:defRPr/>
            </a:lvl3pPr>
            <a:lvl4pPr>
              <a:buFontTx/>
              <a:buNone/>
              <a:defRPr/>
            </a:lvl4pPr>
            <a:lvl5pPr>
              <a:buFontTx/>
              <a:buNone/>
              <a:defRPr/>
            </a:lvl5pPr>
          </a:lstStyle>
          <a:p>
            <a:pPr lvl="0"/>
            <a:r>
              <a:rPr lang="en-US" dirty="0" smtClean="0"/>
              <a:t>22 pt bold italic takeaway</a:t>
            </a:r>
          </a:p>
        </p:txBody>
      </p:sp>
    </p:spTree>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234950" y="905775"/>
            <a:ext cx="4144963" cy="4825100"/>
          </a:xfrm>
        </p:spPr>
        <p:txBody>
          <a:bodyPr/>
          <a:lstStyle>
            <a:lvl1pPr marL="188913" indent="-188913" algn="l">
              <a:lnSpc>
                <a:spcPct val="100000"/>
              </a:lnSpc>
              <a:spcBef>
                <a:spcPct val="0"/>
              </a:spcBef>
              <a:spcAft>
                <a:spcPts val="600"/>
              </a:spcAft>
              <a:buClr>
                <a:srgbClr val="EE3134"/>
              </a:buClr>
              <a:buSzPts val="2400"/>
              <a:buFont typeface=""/>
              <a:buChar char="•"/>
              <a:defRPr sz="2400" b="0" baseline="0">
                <a:solidFill>
                  <a:srgbClr val="000000"/>
                </a:solidFill>
                <a:latin typeface="Arial"/>
              </a:defRPr>
            </a:lvl1pPr>
            <a:lvl2pPr marL="342900" indent="-171450" algn="l">
              <a:lnSpc>
                <a:spcPct val="100000"/>
              </a:lnSpc>
              <a:spcBef>
                <a:spcPct val="0"/>
              </a:spcBef>
              <a:spcAft>
                <a:spcPts val="600"/>
              </a:spcAft>
              <a:buClr>
                <a:srgbClr val="3E6181"/>
              </a:buClr>
              <a:buSzPts val="2000"/>
              <a:buFont typeface="Arial"/>
              <a:buChar char="•"/>
              <a:defRPr sz="2000">
                <a:solidFill>
                  <a:srgbClr val="000000"/>
                </a:solidFill>
                <a:latin typeface="Arial"/>
              </a:defRPr>
            </a:lvl2pPr>
            <a:lvl3pPr marL="571500" indent="-171450" algn="l">
              <a:lnSpc>
                <a:spcPct val="100000"/>
              </a:lnSpc>
              <a:spcBef>
                <a:spcPct val="0"/>
              </a:spcBef>
              <a:spcAft>
                <a:spcPts val="600"/>
              </a:spcAft>
              <a:buClr>
                <a:srgbClr val="3E6181"/>
              </a:buClr>
              <a:buSzPts val="1800"/>
              <a:buFont typeface="Arial"/>
              <a:buChar char="•"/>
              <a:defRPr sz="1800">
                <a:solidFill>
                  <a:srgbClr val="000000"/>
                </a:solidFill>
                <a:latin typeface="Arial"/>
              </a:defRPr>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half" idx="2"/>
          </p:nvPr>
        </p:nvSpPr>
        <p:spPr>
          <a:xfrm>
            <a:off x="4775201" y="905775"/>
            <a:ext cx="4144962" cy="4825100"/>
          </a:xfrm>
        </p:spPr>
        <p:txBody>
          <a:bodyPr/>
          <a:lstStyle>
            <a:lvl1pPr>
              <a:defRPr sz="2400" b="0"/>
            </a:lvl1pPr>
            <a:lvl2pPr>
              <a:buClr>
                <a:schemeClr val="accent5">
                  <a:lumMod val="75000"/>
                </a:schemeClr>
              </a:buClr>
              <a:defRPr sz="2000"/>
            </a:lvl2pPr>
            <a:lvl3pPr>
              <a:buClr>
                <a:schemeClr val="accent5">
                  <a:lumMod val="75000"/>
                </a:schemeClr>
              </a:buCl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pic>
        <p:nvPicPr>
          <p:cNvPr id="5" name="Picture 4" descr="pittcon product background-1.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0" y="5957888"/>
            <a:ext cx="9144000" cy="347662"/>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1_Two Content box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234950" y="905775"/>
            <a:ext cx="4144963" cy="4825100"/>
          </a:xfrm>
          <a:prstGeom prst="roundRect">
            <a:avLst>
              <a:gd name="adj" fmla="val 2112"/>
            </a:avLst>
          </a:prstGeom>
          <a:gradFill flip="none" rotWithShape="1">
            <a:gsLst>
              <a:gs pos="0">
                <a:schemeClr val="accent1"/>
              </a:gs>
              <a:gs pos="47000">
                <a:srgbClr val="FFFFFF"/>
              </a:gs>
            </a:gsLst>
            <a:lin ang="10800000" scaled="1"/>
            <a:tileRect/>
          </a:gradFill>
          <a:ln w="38100" cap="flat" algn="ctr">
            <a:solidFill>
              <a:schemeClr val="bg1"/>
            </a:solidFill>
            <a:round/>
            <a:headEnd type="none" w="med" len="med"/>
            <a:tailEnd type="none" w="med" len="med"/>
          </a:ln>
          <a:effectLst>
            <a:outerShdw blurRad="533400" dist="241300" dir="9180000" sx="95000" sy="95000" algn="tl" rotWithShape="0">
              <a:schemeClr val="accent1">
                <a:lumMod val="50000"/>
                <a:alpha val="43000"/>
              </a:schemeClr>
            </a:outerShdw>
          </a:effectLst>
        </p:spPr>
        <p:txBody>
          <a:bodyPr vert="horz" wrap="square" lIns="91440" tIns="182880" rIns="91440" bIns="91440" numCol="1" rtlCol="0" anchor="t" anchorCtr="0" compatLnSpc="1">
            <a:prstTxWarp prst="textNoShape">
              <a:avLst/>
            </a:prstTxWarp>
          </a:bodyPr>
          <a:lstStyle>
            <a:lvl1pPr marL="188913" indent="-188913" algn="l" rtl="0" eaLnBrk="1" fontAlgn="base" hangingPunct="1">
              <a:lnSpc>
                <a:spcPct val="100000"/>
              </a:lnSpc>
              <a:spcBef>
                <a:spcPct val="0"/>
              </a:spcBef>
              <a:spcAft>
                <a:spcPts val="600"/>
              </a:spcAft>
              <a:buClr>
                <a:srgbClr val="EE3134"/>
              </a:buClr>
              <a:buSzPts val="2400"/>
              <a:buFont typeface=""/>
              <a:buChar char="•"/>
              <a:defRPr lang="en-US" sz="2000" b="1" kern="1200" dirty="0" smtClean="0">
                <a:solidFill>
                  <a:srgbClr val="000000"/>
                </a:solidFill>
                <a:latin typeface="Arial"/>
                <a:ea typeface="ＭＳ Ｐゴシック" pitchFamily="100" charset="-128"/>
                <a:cs typeface="+mn-cs"/>
              </a:defRPr>
            </a:lvl1pPr>
            <a:lvl2pPr marL="342900" indent="-171450" algn="l" rtl="0" eaLnBrk="1" fontAlgn="base" hangingPunct="1">
              <a:lnSpc>
                <a:spcPct val="100000"/>
              </a:lnSpc>
              <a:spcBef>
                <a:spcPct val="0"/>
              </a:spcBef>
              <a:spcAft>
                <a:spcPts val="600"/>
              </a:spcAft>
              <a:buClr>
                <a:srgbClr val="3E6181"/>
              </a:buClr>
              <a:buSzPts val="2000"/>
              <a:buFont typeface="Arial"/>
              <a:buChar char="•"/>
              <a:defRPr lang="en-US" sz="2000" b="0" kern="1200" dirty="0" smtClean="0">
                <a:solidFill>
                  <a:srgbClr val="000000"/>
                </a:solidFill>
                <a:latin typeface="Arial"/>
                <a:ea typeface="ＭＳ Ｐゴシック" pitchFamily="100" charset="-128"/>
                <a:cs typeface="+mn-cs"/>
              </a:defRPr>
            </a:lvl2pPr>
            <a:lvl3pPr marL="571500" indent="-171450" algn="l" rtl="0" eaLnBrk="1" fontAlgn="base" hangingPunct="1">
              <a:lnSpc>
                <a:spcPct val="100000"/>
              </a:lnSpc>
              <a:spcBef>
                <a:spcPct val="0"/>
              </a:spcBef>
              <a:spcAft>
                <a:spcPts val="600"/>
              </a:spcAft>
              <a:buClr>
                <a:srgbClr val="3E6181"/>
              </a:buClr>
              <a:buSzPts val="1800"/>
              <a:buFont typeface="Arial"/>
              <a:buChar char="•"/>
              <a:defRPr lang="en-US" sz="1800" b="0" kern="1200" dirty="0" smtClean="0">
                <a:solidFill>
                  <a:srgbClr val="000000"/>
                </a:solidFill>
                <a:latin typeface="Arial"/>
                <a:ea typeface="ＭＳ Ｐゴシック" pitchFamily="100" charset="-128"/>
                <a:cs typeface="+mn-cs"/>
              </a:defRPr>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half" idx="2"/>
          </p:nvPr>
        </p:nvSpPr>
        <p:spPr>
          <a:xfrm>
            <a:off x="4775201" y="905775"/>
            <a:ext cx="4144962" cy="4825100"/>
          </a:xfrm>
          <a:prstGeom prst="roundRect">
            <a:avLst>
              <a:gd name="adj" fmla="val 2112"/>
            </a:avLst>
          </a:prstGeom>
          <a:gradFill flip="none" rotWithShape="1">
            <a:gsLst>
              <a:gs pos="0">
                <a:schemeClr val="accent1"/>
              </a:gs>
              <a:gs pos="47000">
                <a:srgbClr val="FFFFFF"/>
              </a:gs>
            </a:gsLst>
            <a:lin ang="10800000" scaled="1"/>
            <a:tileRect/>
          </a:gradFill>
          <a:ln w="38100" cap="flat" algn="ctr">
            <a:solidFill>
              <a:schemeClr val="bg1"/>
            </a:solidFill>
            <a:round/>
            <a:headEnd type="none" w="med" len="med"/>
            <a:tailEnd type="none" w="med" len="med"/>
          </a:ln>
          <a:effectLst>
            <a:outerShdw blurRad="533400" dist="241300" dir="9180000" sx="95000" sy="95000" algn="tl" rotWithShape="0">
              <a:schemeClr val="accent1">
                <a:lumMod val="50000"/>
                <a:alpha val="43000"/>
              </a:schemeClr>
            </a:outerShdw>
          </a:effectLst>
        </p:spPr>
        <p:txBody>
          <a:bodyPr vert="horz" wrap="square" lIns="91440" tIns="182880" rIns="91440" bIns="91440" numCol="1" rtlCol="0" anchor="t" anchorCtr="0" compatLnSpc="1">
            <a:prstTxWarp prst="textNoShape">
              <a:avLst/>
            </a:prstTxWarp>
          </a:bodyPr>
          <a:lstStyle>
            <a:lvl1pPr algn="l" rtl="0" eaLnBrk="1" fontAlgn="base" hangingPunct="1">
              <a:lnSpc>
                <a:spcPct val="100000"/>
              </a:lnSpc>
              <a:spcBef>
                <a:spcPct val="0"/>
              </a:spcBef>
              <a:spcAft>
                <a:spcPts val="600"/>
              </a:spcAft>
              <a:buChar char="•"/>
              <a:defRPr lang="en-US" sz="2000" b="1" kern="1200" dirty="0" smtClean="0">
                <a:solidFill>
                  <a:srgbClr val="000000"/>
                </a:solidFill>
                <a:latin typeface="Arial"/>
                <a:ea typeface="ＭＳ Ｐゴシック" pitchFamily="100" charset="-128"/>
                <a:cs typeface="+mn-cs"/>
              </a:defRPr>
            </a:lvl1pPr>
            <a:lvl2pPr algn="l" rtl="0" eaLnBrk="1" fontAlgn="base" hangingPunct="1">
              <a:lnSpc>
                <a:spcPct val="100000"/>
              </a:lnSpc>
              <a:spcBef>
                <a:spcPct val="0"/>
              </a:spcBef>
              <a:spcAft>
                <a:spcPts val="600"/>
              </a:spcAft>
              <a:buClr>
                <a:schemeClr val="accent5">
                  <a:lumMod val="75000"/>
                </a:schemeClr>
              </a:buClr>
              <a:buChar char="•"/>
              <a:defRPr lang="en-US" sz="2000" b="0" kern="1200" dirty="0" smtClean="0">
                <a:solidFill>
                  <a:srgbClr val="000000"/>
                </a:solidFill>
                <a:latin typeface="Arial"/>
                <a:ea typeface="ＭＳ Ｐゴシック" pitchFamily="100" charset="-128"/>
                <a:cs typeface="+mn-cs"/>
              </a:defRPr>
            </a:lvl2pPr>
            <a:lvl3pPr algn="l" rtl="0" eaLnBrk="1" fontAlgn="base" hangingPunct="1">
              <a:lnSpc>
                <a:spcPct val="100000"/>
              </a:lnSpc>
              <a:spcBef>
                <a:spcPct val="0"/>
              </a:spcBef>
              <a:spcAft>
                <a:spcPts val="600"/>
              </a:spcAft>
              <a:buClr>
                <a:schemeClr val="accent5">
                  <a:lumMod val="75000"/>
                </a:schemeClr>
              </a:buClr>
              <a:buChar char="•"/>
              <a:defRPr lang="en-US" sz="1800" b="0" kern="1200" dirty="0" smtClean="0">
                <a:solidFill>
                  <a:srgbClr val="000000"/>
                </a:solidFill>
                <a:latin typeface="Arial"/>
                <a:ea typeface="ＭＳ Ｐゴシック" pitchFamily="100" charset="-128"/>
                <a:cs typeface="+mn-cs"/>
              </a:defRPr>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pic>
        <p:nvPicPr>
          <p:cNvPr id="5" name="Picture 4" descr="pittcon product background-1.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0" y="5957888"/>
            <a:ext cx="9144000" cy="347662"/>
          </a:xfrm>
          <a:prstGeom prst="rect">
            <a:avLst/>
          </a:prstGeom>
        </p:spPr>
      </p:pic>
    </p:spTree>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26" name="Straight Connector 17"/>
          <p:cNvCxnSpPr>
            <a:cxnSpLocks noChangeShapeType="1"/>
          </p:cNvCxnSpPr>
          <p:nvPr/>
        </p:nvCxnSpPr>
        <p:spPr bwMode="auto">
          <a:xfrm rot="10800000" flipV="1">
            <a:off x="0" y="769938"/>
            <a:ext cx="9144000" cy="0"/>
          </a:xfrm>
          <a:prstGeom prst="line">
            <a:avLst/>
          </a:prstGeom>
          <a:noFill/>
          <a:ln w="57150">
            <a:solidFill>
              <a:srgbClr val="5C81AA"/>
            </a:solidFill>
            <a:round/>
            <a:headEnd/>
            <a:tailEnd/>
          </a:ln>
        </p:spPr>
      </p:cxnSp>
      <p:sp>
        <p:nvSpPr>
          <p:cNvPr id="1027" name="Rectangle 7"/>
          <p:cNvSpPr>
            <a:spLocks noGrp="1" noChangeArrowheads="1"/>
          </p:cNvSpPr>
          <p:nvPr>
            <p:ph type="body" idx="1"/>
          </p:nvPr>
        </p:nvSpPr>
        <p:spPr bwMode="auto">
          <a:xfrm>
            <a:off x="244476" y="919164"/>
            <a:ext cx="8675688" cy="4811712"/>
          </a:xfrm>
          <a:prstGeom prst="rect">
            <a:avLst/>
          </a:prstGeom>
          <a:noFill/>
          <a:ln w="9525">
            <a:noFill/>
            <a:miter lim="800000"/>
            <a:headEnd/>
            <a:tailEnd/>
          </a:ln>
        </p:spPr>
        <p:txBody>
          <a:bodyPr vert="horz" wrap="square" lIns="91430" tIns="45716" rIns="91430" bIns="45716" numCol="1" anchor="t" anchorCtr="0" compatLnSpc="1">
            <a:prstTxWarp prst="textNoShape">
              <a:avLst/>
            </a:prstTxWarp>
          </a:bodyPr>
          <a:lstStyle/>
          <a:p>
            <a:pPr lvl="0"/>
            <a:r>
              <a:rPr lang="en-US" dirty="0" smtClean="0"/>
              <a:t>First level: Arial 24pt</a:t>
            </a:r>
          </a:p>
          <a:p>
            <a:pPr lvl="1"/>
            <a:r>
              <a:rPr lang="en-US" dirty="0" smtClean="0"/>
              <a:t>Second level: Arial 20pt</a:t>
            </a:r>
          </a:p>
          <a:p>
            <a:pPr lvl="2"/>
            <a:r>
              <a:rPr lang="en-US" dirty="0" smtClean="0"/>
              <a:t>Third level: Arial 18pt					</a:t>
            </a:r>
          </a:p>
        </p:txBody>
      </p:sp>
      <p:sp>
        <p:nvSpPr>
          <p:cNvPr id="1028" name="Rectangle 8"/>
          <p:cNvSpPr>
            <a:spLocks noGrp="1" noChangeArrowheads="1"/>
          </p:cNvSpPr>
          <p:nvPr>
            <p:ph type="title"/>
          </p:nvPr>
        </p:nvSpPr>
        <p:spPr bwMode="gray">
          <a:xfrm>
            <a:off x="237137" y="41874"/>
            <a:ext cx="8683026" cy="700088"/>
          </a:xfrm>
          <a:prstGeom prst="rect">
            <a:avLst/>
          </a:prstGeom>
          <a:noFill/>
          <a:ln w="9525">
            <a:noFill/>
            <a:miter lim="800000"/>
            <a:headEnd/>
            <a:tailEnd/>
          </a:ln>
        </p:spPr>
        <p:txBody>
          <a:bodyPr vert="horz" wrap="square" lIns="45720" tIns="45716" rIns="45720" bIns="45716" numCol="1" anchor="ctr" anchorCtr="0" compatLnSpc="1">
            <a:prstTxWarp prst="textNoShape">
              <a:avLst/>
            </a:prstTxWarp>
          </a:bodyPr>
          <a:lstStyle/>
          <a:p>
            <a:pPr lvl="0"/>
            <a:r>
              <a:rPr lang="en-US" dirty="0" smtClean="0"/>
              <a:t>Title : Arial 28pt</a:t>
            </a:r>
          </a:p>
        </p:txBody>
      </p:sp>
      <p:sp>
        <p:nvSpPr>
          <p:cNvPr id="98313" name="Rectangle 9"/>
          <p:cNvSpPr>
            <a:spLocks noChangeArrowheads="1"/>
          </p:cNvSpPr>
          <p:nvPr/>
        </p:nvSpPr>
        <p:spPr bwMode="auto">
          <a:xfrm>
            <a:off x="120650" y="6383338"/>
            <a:ext cx="1309688" cy="354012"/>
          </a:xfrm>
          <a:prstGeom prst="rect">
            <a:avLst/>
          </a:prstGeom>
          <a:noFill/>
          <a:ln w="9525">
            <a:noFill/>
            <a:miter lim="800000"/>
            <a:headEnd/>
            <a:tailEnd/>
          </a:ln>
          <a:effectLst/>
        </p:spPr>
        <p:txBody>
          <a:bodyPr anchor="b"/>
          <a:lstStyle/>
          <a:p>
            <a:fld id="{BC224649-6F24-4CDF-9623-7616656F3EFD}" type="slidenum">
              <a:rPr lang="en-US" sz="1000" b="1"/>
              <a:pPr/>
              <a:t>‹#›</a:t>
            </a:fld>
            <a:endParaRPr lang="en-US" sz="1200" b="1" dirty="0"/>
          </a:p>
        </p:txBody>
      </p:sp>
      <p:sp>
        <p:nvSpPr>
          <p:cNvPr id="98322" name="Line 18"/>
          <p:cNvSpPr>
            <a:spLocks noChangeShapeType="1"/>
          </p:cNvSpPr>
          <p:nvPr/>
        </p:nvSpPr>
        <p:spPr bwMode="auto">
          <a:xfrm>
            <a:off x="-7938" y="6311900"/>
            <a:ext cx="9151938" cy="0"/>
          </a:xfrm>
          <a:prstGeom prst="line">
            <a:avLst/>
          </a:prstGeom>
          <a:noFill/>
          <a:ln w="28575">
            <a:solidFill>
              <a:srgbClr val="4F6F92"/>
            </a:solidFill>
            <a:round/>
            <a:headEnd/>
            <a:tailEnd/>
          </a:ln>
        </p:spPr>
        <p:txBody>
          <a:bodyPr wrap="none" anchor="ctr"/>
          <a:lstStyle/>
          <a:p>
            <a:pPr>
              <a:defRPr/>
            </a:pPr>
            <a:endParaRPr lang="en-US" dirty="0">
              <a:latin typeface="Arial" pitchFamily="124" charset="0"/>
              <a:ea typeface="+mn-ea"/>
            </a:endParaRPr>
          </a:p>
        </p:txBody>
      </p:sp>
      <p:pic>
        <p:nvPicPr>
          <p:cNvPr id="1031" name="Picture 3" descr="ThermoFisher_PPT-Logo_032-Bk.jpg"/>
          <p:cNvPicPr>
            <a:picLocks noChangeAspect="1"/>
          </p:cNvPicPr>
          <p:nvPr/>
        </p:nvPicPr>
        <p:blipFill>
          <a:blip r:embed="rId19" cstate="email">
            <a:extLst>
              <a:ext uri="{28A0092B-C50C-407E-A947-70E740481C1C}">
                <a14:useLocalDpi xmlns:a14="http://schemas.microsoft.com/office/drawing/2010/main"/>
              </a:ext>
            </a:extLst>
          </a:blip>
          <a:srcRect/>
          <a:stretch>
            <a:fillRect/>
          </a:stretch>
        </p:blipFill>
        <p:spPr bwMode="auto">
          <a:xfrm>
            <a:off x="7700963" y="6478588"/>
            <a:ext cx="1231900" cy="265112"/>
          </a:xfrm>
          <a:prstGeom prst="rect">
            <a:avLst/>
          </a:prstGeom>
          <a:noFill/>
          <a:ln w="9525">
            <a:noFill/>
            <a:miter lim="800000"/>
            <a:headEnd/>
            <a:tailEnd/>
          </a:ln>
        </p:spPr>
      </p:pic>
      <p:sp>
        <p:nvSpPr>
          <p:cNvPr id="6" name="Text Box 9" hidden="1"/>
          <p:cNvSpPr txBox="1">
            <a:spLocks noChangeArrowheads="1"/>
          </p:cNvSpPr>
          <p:nvPr/>
        </p:nvSpPr>
        <p:spPr bwMode="auto">
          <a:xfrm>
            <a:off x="3897984" y="6540500"/>
            <a:ext cx="1347787" cy="214313"/>
          </a:xfrm>
          <a:prstGeom prst="rect">
            <a:avLst/>
          </a:prstGeom>
          <a:noFill/>
          <a:ln w="9525">
            <a:noFill/>
            <a:miter lim="800000"/>
            <a:headEnd/>
            <a:tailEnd/>
          </a:ln>
        </p:spPr>
        <p:txBody>
          <a:bodyPr wrap="none">
            <a:spAutoFit/>
          </a:bodyPr>
          <a:lstStyle/>
          <a:p>
            <a:pPr defTabSz="457200"/>
            <a:r>
              <a:rPr lang="en-US" sz="800" i="1" dirty="0">
                <a:latin typeface="Arial Unicode MS" pitchFamily="34" charset="-128"/>
              </a:rPr>
              <a:t>Proprietary &amp; Confidential</a:t>
            </a:r>
          </a:p>
        </p:txBody>
      </p:sp>
    </p:spTree>
  </p:cSld>
  <p:clrMap bg1="lt1" tx1="dk1" bg2="lt2" tx2="dk2" accent1="accent1" accent2="accent2" accent3="accent3" accent4="accent4" accent5="accent5" accent6="accent6" hlink="hlink" folHlink="folHlink"/>
  <p:sldLayoutIdLst>
    <p:sldLayoutId id="2147483852" r:id="rId1"/>
    <p:sldLayoutId id="2147483855" r:id="rId2"/>
    <p:sldLayoutId id="2147483856" r:id="rId3"/>
    <p:sldLayoutId id="2147483857" r:id="rId4"/>
    <p:sldLayoutId id="2147483872" r:id="rId5"/>
    <p:sldLayoutId id="2147483873" r:id="rId6"/>
    <p:sldLayoutId id="2147483858" r:id="rId7"/>
    <p:sldLayoutId id="2147483860" r:id="rId8"/>
    <p:sldLayoutId id="2147483870" r:id="rId9"/>
    <p:sldLayoutId id="2147483864" r:id="rId10"/>
    <p:sldLayoutId id="2147483865" r:id="rId11"/>
    <p:sldLayoutId id="2147483867" r:id="rId12"/>
    <p:sldLayoutId id="2147483871" r:id="rId13"/>
    <p:sldLayoutId id="2147483874" r:id="rId14"/>
    <p:sldLayoutId id="2147483869" r:id="rId15"/>
    <p:sldLayoutId id="2147483859" r:id="rId16"/>
    <p:sldLayoutId id="2147483875" r:id="rId17"/>
  </p:sldLayoutIdLst>
  <p:transition>
    <p:fade/>
  </p:transition>
  <p:timing>
    <p:tnLst>
      <p:par>
        <p:cTn id="1" dur="indefinite" restart="never" nodeType="tmRoot"/>
      </p:par>
    </p:tnLst>
  </p:timing>
  <p:txStyles>
    <p:titleStyle>
      <a:lvl1pPr algn="l" rtl="0" eaLnBrk="1" fontAlgn="base" hangingPunct="1">
        <a:lnSpc>
          <a:spcPct val="95000"/>
        </a:lnSpc>
        <a:spcBef>
          <a:spcPct val="0"/>
        </a:spcBef>
        <a:spcAft>
          <a:spcPct val="0"/>
        </a:spcAft>
        <a:defRPr sz="2800">
          <a:solidFill>
            <a:schemeClr val="tx1"/>
          </a:solidFill>
          <a:latin typeface="+mj-lt"/>
          <a:ea typeface="ＭＳ Ｐゴシック" pitchFamily="-60" charset="-128"/>
          <a:cs typeface="ＭＳ Ｐゴシック" pitchFamily="-60" charset="-128"/>
        </a:defRPr>
      </a:lvl1pPr>
      <a:lvl2pPr algn="l" rtl="0" eaLnBrk="1" fontAlgn="base" hangingPunct="1">
        <a:lnSpc>
          <a:spcPct val="95000"/>
        </a:lnSpc>
        <a:spcBef>
          <a:spcPct val="0"/>
        </a:spcBef>
        <a:spcAft>
          <a:spcPct val="0"/>
        </a:spcAft>
        <a:defRPr sz="2800">
          <a:solidFill>
            <a:schemeClr val="tx1"/>
          </a:solidFill>
          <a:latin typeface="Arial" pitchFamily="124" charset="0"/>
          <a:ea typeface="ＭＳ Ｐゴシック" pitchFamily="-60" charset="-128"/>
          <a:cs typeface="ＭＳ Ｐゴシック" pitchFamily="-60" charset="-128"/>
        </a:defRPr>
      </a:lvl2pPr>
      <a:lvl3pPr algn="l" rtl="0" eaLnBrk="1" fontAlgn="base" hangingPunct="1">
        <a:lnSpc>
          <a:spcPct val="95000"/>
        </a:lnSpc>
        <a:spcBef>
          <a:spcPct val="0"/>
        </a:spcBef>
        <a:spcAft>
          <a:spcPct val="0"/>
        </a:spcAft>
        <a:defRPr sz="2800">
          <a:solidFill>
            <a:schemeClr val="tx1"/>
          </a:solidFill>
          <a:latin typeface="Arial" pitchFamily="124" charset="0"/>
          <a:ea typeface="ＭＳ Ｐゴシック" pitchFamily="-60" charset="-128"/>
          <a:cs typeface="ＭＳ Ｐゴシック" pitchFamily="-60" charset="-128"/>
        </a:defRPr>
      </a:lvl3pPr>
      <a:lvl4pPr algn="l" rtl="0" eaLnBrk="1" fontAlgn="base" hangingPunct="1">
        <a:lnSpc>
          <a:spcPct val="95000"/>
        </a:lnSpc>
        <a:spcBef>
          <a:spcPct val="0"/>
        </a:spcBef>
        <a:spcAft>
          <a:spcPct val="0"/>
        </a:spcAft>
        <a:defRPr sz="2800">
          <a:solidFill>
            <a:schemeClr val="tx1"/>
          </a:solidFill>
          <a:latin typeface="Arial" pitchFamily="124" charset="0"/>
          <a:ea typeface="ＭＳ Ｐゴシック" pitchFamily="-60" charset="-128"/>
          <a:cs typeface="ＭＳ Ｐゴシック" pitchFamily="-60" charset="-128"/>
        </a:defRPr>
      </a:lvl4pPr>
      <a:lvl5pPr algn="l" rtl="0" eaLnBrk="1" fontAlgn="base" hangingPunct="1">
        <a:lnSpc>
          <a:spcPct val="95000"/>
        </a:lnSpc>
        <a:spcBef>
          <a:spcPct val="0"/>
        </a:spcBef>
        <a:spcAft>
          <a:spcPct val="0"/>
        </a:spcAft>
        <a:defRPr sz="2800">
          <a:solidFill>
            <a:schemeClr val="tx1"/>
          </a:solidFill>
          <a:latin typeface="Arial" pitchFamily="124" charset="0"/>
          <a:ea typeface="ＭＳ Ｐゴシック" pitchFamily="-60" charset="-128"/>
          <a:cs typeface="ＭＳ Ｐゴシック" pitchFamily="-60" charset="-128"/>
        </a:defRPr>
      </a:lvl5pPr>
      <a:lvl6pPr marL="457200" algn="l" rtl="0" eaLnBrk="1" fontAlgn="base" hangingPunct="1">
        <a:lnSpc>
          <a:spcPct val="95000"/>
        </a:lnSpc>
        <a:spcBef>
          <a:spcPct val="0"/>
        </a:spcBef>
        <a:spcAft>
          <a:spcPct val="0"/>
        </a:spcAft>
        <a:defRPr sz="2800">
          <a:solidFill>
            <a:schemeClr val="tx1"/>
          </a:solidFill>
          <a:latin typeface="Arial" pitchFamily="124" charset="0"/>
        </a:defRPr>
      </a:lvl6pPr>
      <a:lvl7pPr marL="914400" algn="l" rtl="0" eaLnBrk="1" fontAlgn="base" hangingPunct="1">
        <a:lnSpc>
          <a:spcPct val="95000"/>
        </a:lnSpc>
        <a:spcBef>
          <a:spcPct val="0"/>
        </a:spcBef>
        <a:spcAft>
          <a:spcPct val="0"/>
        </a:spcAft>
        <a:defRPr sz="2800">
          <a:solidFill>
            <a:schemeClr val="tx1"/>
          </a:solidFill>
          <a:latin typeface="Arial" pitchFamily="124" charset="0"/>
        </a:defRPr>
      </a:lvl7pPr>
      <a:lvl8pPr marL="1371600" algn="l" rtl="0" eaLnBrk="1" fontAlgn="base" hangingPunct="1">
        <a:lnSpc>
          <a:spcPct val="95000"/>
        </a:lnSpc>
        <a:spcBef>
          <a:spcPct val="0"/>
        </a:spcBef>
        <a:spcAft>
          <a:spcPct val="0"/>
        </a:spcAft>
        <a:defRPr sz="2800">
          <a:solidFill>
            <a:schemeClr val="tx1"/>
          </a:solidFill>
          <a:latin typeface="Arial" pitchFamily="124" charset="0"/>
        </a:defRPr>
      </a:lvl8pPr>
      <a:lvl9pPr marL="1828800" algn="l" rtl="0" eaLnBrk="1" fontAlgn="base" hangingPunct="1">
        <a:lnSpc>
          <a:spcPct val="95000"/>
        </a:lnSpc>
        <a:spcBef>
          <a:spcPct val="0"/>
        </a:spcBef>
        <a:spcAft>
          <a:spcPct val="0"/>
        </a:spcAft>
        <a:defRPr sz="2800">
          <a:solidFill>
            <a:schemeClr val="tx1"/>
          </a:solidFill>
          <a:latin typeface="Arial" pitchFamily="124" charset="0"/>
        </a:defRPr>
      </a:lvl9pPr>
    </p:titleStyle>
    <p:bodyStyle>
      <a:lvl1pPr marL="188913" indent="-188913" algn="l" defTabSz="171450" rtl="0" eaLnBrk="1" fontAlgn="base" hangingPunct="1">
        <a:spcBef>
          <a:spcPct val="0"/>
        </a:spcBef>
        <a:spcAft>
          <a:spcPts val="600"/>
        </a:spcAft>
        <a:buClr>
          <a:schemeClr val="accent4"/>
        </a:buClr>
        <a:buChar char="•"/>
        <a:defRPr sz="2400" b="0">
          <a:solidFill>
            <a:schemeClr val="tx1"/>
          </a:solidFill>
          <a:latin typeface="+mn-lt"/>
          <a:ea typeface="ＭＳ Ｐゴシック" pitchFamily="-60" charset="-128"/>
          <a:cs typeface="ＭＳ Ｐゴシック" pitchFamily="-60" charset="-128"/>
        </a:defRPr>
      </a:lvl1pPr>
      <a:lvl2pPr marL="342900" indent="-171450" algn="l" defTabSz="342900" rtl="0" eaLnBrk="1" fontAlgn="base" hangingPunct="1">
        <a:spcBef>
          <a:spcPct val="0"/>
        </a:spcBef>
        <a:spcAft>
          <a:spcPts val="600"/>
        </a:spcAft>
        <a:buClr>
          <a:schemeClr val="accent5">
            <a:lumMod val="75000"/>
          </a:schemeClr>
        </a:buClr>
        <a:buFont typeface="Arial" pitchFamily="34" charset="0"/>
        <a:buChar char="•"/>
        <a:defRPr sz="2000">
          <a:solidFill>
            <a:schemeClr val="tx1"/>
          </a:solidFill>
          <a:latin typeface="+mn-lt"/>
          <a:ea typeface="ＭＳ Ｐゴシック" pitchFamily="124" charset="-128"/>
        </a:defRPr>
      </a:lvl2pPr>
      <a:lvl3pPr marL="571500" indent="-171450" algn="l" defTabSz="571500" rtl="0" eaLnBrk="1" fontAlgn="base" hangingPunct="1">
        <a:spcBef>
          <a:spcPct val="0"/>
        </a:spcBef>
        <a:spcAft>
          <a:spcPts val="600"/>
        </a:spcAft>
        <a:buClr>
          <a:schemeClr val="accent5">
            <a:lumMod val="75000"/>
          </a:schemeClr>
        </a:buClr>
        <a:buFont typeface="Arial" pitchFamily="34" charset="0"/>
        <a:buChar char="•"/>
        <a:defRPr>
          <a:solidFill>
            <a:schemeClr val="tx1"/>
          </a:solidFill>
          <a:latin typeface="+mn-lt"/>
          <a:ea typeface="ＭＳ Ｐゴシック" pitchFamily="124" charset="-128"/>
        </a:defRPr>
      </a:lvl3pPr>
      <a:lvl4pPr marL="1317625" indent="-203200" algn="l" rtl="0" eaLnBrk="1" fontAlgn="base" hangingPunct="1">
        <a:spcBef>
          <a:spcPct val="0"/>
        </a:spcBef>
        <a:spcAft>
          <a:spcPct val="20000"/>
        </a:spcAft>
        <a:buFont typeface="Symbol" pitchFamily="18" charset="2"/>
        <a:buChar char="-"/>
        <a:defRPr sz="1600">
          <a:solidFill>
            <a:schemeClr val="tx1"/>
          </a:solidFill>
          <a:latin typeface="+mn-lt"/>
          <a:ea typeface="ＭＳ Ｐゴシック" pitchFamily="124" charset="-128"/>
        </a:defRPr>
      </a:lvl4pPr>
      <a:lvl5pPr marL="17160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5pPr>
      <a:lvl6pPr marL="21732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6pPr>
      <a:lvl7pPr marL="26304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7pPr>
      <a:lvl8pPr marL="30876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8pPr>
      <a:lvl9pPr marL="35448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tags" Target="../tags/tag15.xml"/><Relationship Id="rId7" Type="http://schemas.openxmlformats.org/officeDocument/2006/relationships/image" Target="../media/image19.emf"/><Relationship Id="rId2" Type="http://schemas.openxmlformats.org/officeDocument/2006/relationships/tags" Target="../tags/tag14.xml"/><Relationship Id="rId1" Type="http://schemas.openxmlformats.org/officeDocument/2006/relationships/vmlDrawing" Target="../drawings/vmlDrawing4.vml"/><Relationship Id="rId6" Type="http://schemas.openxmlformats.org/officeDocument/2006/relationships/oleObject" Target="../embeddings/oleObject4.bin"/><Relationship Id="rId11" Type="http://schemas.openxmlformats.org/officeDocument/2006/relationships/image" Target="../media/image25.jpeg"/><Relationship Id="rId5" Type="http://schemas.openxmlformats.org/officeDocument/2006/relationships/notesSlide" Target="../notesSlides/notesSlide10.xml"/><Relationship Id="rId10" Type="http://schemas.openxmlformats.org/officeDocument/2006/relationships/image" Target="../media/image27.jpeg"/><Relationship Id="rId4" Type="http://schemas.openxmlformats.org/officeDocument/2006/relationships/slideLayout" Target="../slideLayouts/slideLayout8.xml"/><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tags" Target="../tags/tag22.xml"/><Relationship Id="rId13" Type="http://schemas.openxmlformats.org/officeDocument/2006/relationships/image" Target="../media/image20.jpeg"/><Relationship Id="rId3" Type="http://schemas.openxmlformats.org/officeDocument/2006/relationships/tags" Target="../tags/tag17.xml"/><Relationship Id="rId7" Type="http://schemas.openxmlformats.org/officeDocument/2006/relationships/tags" Target="../tags/tag21.xml"/><Relationship Id="rId12" Type="http://schemas.openxmlformats.org/officeDocument/2006/relationships/image" Target="../media/image19.emf"/><Relationship Id="rId2" Type="http://schemas.openxmlformats.org/officeDocument/2006/relationships/tags" Target="../tags/tag16.xml"/><Relationship Id="rId1" Type="http://schemas.openxmlformats.org/officeDocument/2006/relationships/vmlDrawing" Target="../drawings/vmlDrawing5.vml"/><Relationship Id="rId6" Type="http://schemas.openxmlformats.org/officeDocument/2006/relationships/tags" Target="../tags/tag20.xml"/><Relationship Id="rId11" Type="http://schemas.openxmlformats.org/officeDocument/2006/relationships/oleObject" Target="../embeddings/oleObject5.bin"/><Relationship Id="rId5" Type="http://schemas.openxmlformats.org/officeDocument/2006/relationships/tags" Target="../tags/tag19.xml"/><Relationship Id="rId10" Type="http://schemas.openxmlformats.org/officeDocument/2006/relationships/notesSlide" Target="../notesSlides/notesSlide11.xml"/><Relationship Id="rId4" Type="http://schemas.openxmlformats.org/officeDocument/2006/relationships/tags" Target="../tags/tag18.xml"/><Relationship Id="rId9"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8" Type="http://schemas.openxmlformats.org/officeDocument/2006/relationships/tags" Target="../tags/tag29.xml"/><Relationship Id="rId13" Type="http://schemas.openxmlformats.org/officeDocument/2006/relationships/tags" Target="../tags/tag34.xml"/><Relationship Id="rId18" Type="http://schemas.openxmlformats.org/officeDocument/2006/relationships/slideLayout" Target="../slideLayouts/slideLayout8.xml"/><Relationship Id="rId26" Type="http://schemas.openxmlformats.org/officeDocument/2006/relationships/image" Target="../media/image36.png"/><Relationship Id="rId3" Type="http://schemas.openxmlformats.org/officeDocument/2006/relationships/tags" Target="../tags/tag24.xml"/><Relationship Id="rId21" Type="http://schemas.openxmlformats.org/officeDocument/2006/relationships/image" Target="../media/image19.emf"/><Relationship Id="rId7" Type="http://schemas.openxmlformats.org/officeDocument/2006/relationships/tags" Target="../tags/tag28.xml"/><Relationship Id="rId12" Type="http://schemas.openxmlformats.org/officeDocument/2006/relationships/tags" Target="../tags/tag33.xml"/><Relationship Id="rId17" Type="http://schemas.openxmlformats.org/officeDocument/2006/relationships/tags" Target="../tags/tag38.xml"/><Relationship Id="rId25" Type="http://schemas.openxmlformats.org/officeDocument/2006/relationships/image" Target="../media/image35.png"/><Relationship Id="rId2" Type="http://schemas.openxmlformats.org/officeDocument/2006/relationships/tags" Target="../tags/tag23.xml"/><Relationship Id="rId16" Type="http://schemas.openxmlformats.org/officeDocument/2006/relationships/tags" Target="../tags/tag37.xml"/><Relationship Id="rId20" Type="http://schemas.openxmlformats.org/officeDocument/2006/relationships/oleObject" Target="../embeddings/oleObject6.bin"/><Relationship Id="rId1" Type="http://schemas.openxmlformats.org/officeDocument/2006/relationships/vmlDrawing" Target="../drawings/vmlDrawing6.vml"/><Relationship Id="rId6" Type="http://schemas.openxmlformats.org/officeDocument/2006/relationships/tags" Target="../tags/tag27.xml"/><Relationship Id="rId11" Type="http://schemas.openxmlformats.org/officeDocument/2006/relationships/tags" Target="../tags/tag32.xml"/><Relationship Id="rId24" Type="http://schemas.openxmlformats.org/officeDocument/2006/relationships/image" Target="../media/image34.png"/><Relationship Id="rId5" Type="http://schemas.openxmlformats.org/officeDocument/2006/relationships/tags" Target="../tags/tag26.xml"/><Relationship Id="rId15" Type="http://schemas.openxmlformats.org/officeDocument/2006/relationships/tags" Target="../tags/tag36.xml"/><Relationship Id="rId23" Type="http://schemas.openxmlformats.org/officeDocument/2006/relationships/image" Target="../media/image33.png"/><Relationship Id="rId10" Type="http://schemas.openxmlformats.org/officeDocument/2006/relationships/tags" Target="../tags/tag31.xml"/><Relationship Id="rId19" Type="http://schemas.openxmlformats.org/officeDocument/2006/relationships/notesSlide" Target="../notesSlides/notesSlide12.xml"/><Relationship Id="rId4" Type="http://schemas.openxmlformats.org/officeDocument/2006/relationships/tags" Target="../tags/tag25.xml"/><Relationship Id="rId9" Type="http://schemas.openxmlformats.org/officeDocument/2006/relationships/tags" Target="../tags/tag30.xml"/><Relationship Id="rId14" Type="http://schemas.openxmlformats.org/officeDocument/2006/relationships/tags" Target="../tags/tag35.xml"/><Relationship Id="rId22" Type="http://schemas.openxmlformats.org/officeDocument/2006/relationships/image" Target="../media/image32.png"/><Relationship Id="rId27" Type="http://schemas.openxmlformats.org/officeDocument/2006/relationships/image" Target="../media/image37.jpe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3.xml"/><Relationship Id="rId3" Type="http://schemas.openxmlformats.org/officeDocument/2006/relationships/tags" Target="../tags/tag40.xml"/><Relationship Id="rId7" Type="http://schemas.openxmlformats.org/officeDocument/2006/relationships/slideLayout" Target="../slideLayouts/slideLayout8.xml"/><Relationship Id="rId12" Type="http://schemas.openxmlformats.org/officeDocument/2006/relationships/image" Target="../media/image38.png"/><Relationship Id="rId2" Type="http://schemas.openxmlformats.org/officeDocument/2006/relationships/tags" Target="../tags/tag39.xml"/><Relationship Id="rId1" Type="http://schemas.openxmlformats.org/officeDocument/2006/relationships/vmlDrawing" Target="../drawings/vmlDrawing7.vml"/><Relationship Id="rId6" Type="http://schemas.openxmlformats.org/officeDocument/2006/relationships/tags" Target="../tags/tag43.xml"/><Relationship Id="rId11" Type="http://schemas.openxmlformats.org/officeDocument/2006/relationships/image" Target="../media/image37.jpeg"/><Relationship Id="rId5" Type="http://schemas.openxmlformats.org/officeDocument/2006/relationships/tags" Target="../tags/tag42.xml"/><Relationship Id="rId10" Type="http://schemas.openxmlformats.org/officeDocument/2006/relationships/image" Target="../media/image19.emf"/><Relationship Id="rId4" Type="http://schemas.openxmlformats.org/officeDocument/2006/relationships/tags" Target="../tags/tag41.xml"/><Relationship Id="rId9" Type="http://schemas.openxmlformats.org/officeDocument/2006/relationships/oleObject" Target="../embeddings/oleObject7.bin"/></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9.png"/><Relationship Id="rId7" Type="http://schemas.openxmlformats.org/officeDocument/2006/relationships/hyperlink" Target="http://www.thermofisher.com/us/en/home/products-and-services/promotions/ion-community.html"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hyperlink" Target="mailto:Jingwei.Ni@thermofisher.com" TargetMode="External"/><Relationship Id="rId5" Type="http://schemas.openxmlformats.org/officeDocument/2006/relationships/hyperlink" Target="mailto:ngs-amsupport@lifetech.com" TargetMode="External"/><Relationship Id="rId4" Type="http://schemas.openxmlformats.org/officeDocument/2006/relationships/hyperlink" Target="mailto:ionsupport@lifetech.com"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jpeg"/><Relationship Id="rId7" Type="http://schemas.openxmlformats.org/officeDocument/2006/relationships/image" Target="../media/image9.png"/><Relationship Id="rId12"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8.png"/><Relationship Id="rId11" Type="http://schemas.openxmlformats.org/officeDocument/2006/relationships/image" Target="../media/image13.jpe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jpe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tags" Target="../tags/tag3.xml"/><Relationship Id="rId7" Type="http://schemas.openxmlformats.org/officeDocument/2006/relationships/oleObject" Target="../embeddings/oleObject1.bin"/><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notesSlide" Target="../notesSlides/notesSlide6.xml"/><Relationship Id="rId5" Type="http://schemas.openxmlformats.org/officeDocument/2006/relationships/slideLayout" Target="../slideLayouts/slideLayout8.xml"/><Relationship Id="rId10" Type="http://schemas.openxmlformats.org/officeDocument/2006/relationships/image" Target="../media/image21.emf"/><Relationship Id="rId4" Type="http://schemas.openxmlformats.org/officeDocument/2006/relationships/tags" Target="../tags/tag4.xml"/><Relationship Id="rId9" Type="http://schemas.openxmlformats.org/officeDocument/2006/relationships/image" Target="../media/image20.jpeg"/></Relationships>
</file>

<file path=ppt/slides/_rels/slide7.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tags" Target="../tags/tag6.xml"/><Relationship Id="rId7" Type="http://schemas.openxmlformats.org/officeDocument/2006/relationships/oleObject" Target="../embeddings/oleObject2.bin"/><Relationship Id="rId2" Type="http://schemas.openxmlformats.org/officeDocument/2006/relationships/tags" Target="../tags/tag5.xml"/><Relationship Id="rId1" Type="http://schemas.openxmlformats.org/officeDocument/2006/relationships/vmlDrawing" Target="../drawings/vmlDrawing2.vml"/><Relationship Id="rId6" Type="http://schemas.openxmlformats.org/officeDocument/2006/relationships/image" Target="../media/image22.jpeg"/><Relationship Id="rId5" Type="http://schemas.openxmlformats.org/officeDocument/2006/relationships/notesSlide" Target="../notesSlides/notesSlide7.xml"/><Relationship Id="rId4"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image" Target="../media/image23.jpeg"/><Relationship Id="rId3" Type="http://schemas.openxmlformats.org/officeDocument/2006/relationships/tags" Target="../tags/tag8.xml"/><Relationship Id="rId7" Type="http://schemas.openxmlformats.org/officeDocument/2006/relationships/tags" Target="../tags/tag12.xml"/><Relationship Id="rId12" Type="http://schemas.openxmlformats.org/officeDocument/2006/relationships/image" Target="../media/image19.emf"/><Relationship Id="rId17" Type="http://schemas.openxmlformats.org/officeDocument/2006/relationships/image" Target="../media/image27.jpeg"/><Relationship Id="rId2" Type="http://schemas.openxmlformats.org/officeDocument/2006/relationships/tags" Target="../tags/tag7.xml"/><Relationship Id="rId16" Type="http://schemas.openxmlformats.org/officeDocument/2006/relationships/image" Target="../media/image26.jpeg"/><Relationship Id="rId1" Type="http://schemas.openxmlformats.org/officeDocument/2006/relationships/vmlDrawing" Target="../drawings/vmlDrawing3.vml"/><Relationship Id="rId6" Type="http://schemas.openxmlformats.org/officeDocument/2006/relationships/tags" Target="../tags/tag11.xml"/><Relationship Id="rId11" Type="http://schemas.openxmlformats.org/officeDocument/2006/relationships/oleObject" Target="../embeddings/oleObject3.bin"/><Relationship Id="rId5" Type="http://schemas.openxmlformats.org/officeDocument/2006/relationships/tags" Target="../tags/tag10.xml"/><Relationship Id="rId15" Type="http://schemas.openxmlformats.org/officeDocument/2006/relationships/image" Target="../media/image25.jpeg"/><Relationship Id="rId10" Type="http://schemas.openxmlformats.org/officeDocument/2006/relationships/notesSlide" Target="../notesSlides/notesSlide8.xml"/><Relationship Id="rId4" Type="http://schemas.openxmlformats.org/officeDocument/2006/relationships/tags" Target="../tags/tag9.xml"/><Relationship Id="rId9" Type="http://schemas.openxmlformats.org/officeDocument/2006/relationships/slideLayout" Target="../slideLayouts/slideLayout8.xml"/><Relationship Id="rId14" Type="http://schemas.openxmlformats.org/officeDocument/2006/relationships/image" Target="../media/image24.jpe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4.jpeg"/><Relationship Id="rId4" Type="http://schemas.openxmlformats.org/officeDocument/2006/relationships/image" Target="../media/image2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January 2017</a:t>
            </a:r>
            <a:endParaRPr lang="en-US" dirty="0" smtClean="0"/>
          </a:p>
          <a:p>
            <a:r>
              <a:rPr lang="en-US" dirty="0" smtClean="0"/>
              <a:t>Robert David, Staff Field Applications Specialist</a:t>
            </a:r>
            <a:endParaRPr lang="en-US" dirty="0"/>
          </a:p>
        </p:txBody>
      </p:sp>
      <p:sp>
        <p:nvSpPr>
          <p:cNvPr id="2" name="Title 1"/>
          <p:cNvSpPr>
            <a:spLocks noGrp="1"/>
          </p:cNvSpPr>
          <p:nvPr>
            <p:ph type="title"/>
          </p:nvPr>
        </p:nvSpPr>
        <p:spPr>
          <a:xfrm>
            <a:off x="3027962" y="2234826"/>
            <a:ext cx="5892201" cy="1495786"/>
          </a:xfrm>
        </p:spPr>
        <p:txBody>
          <a:bodyPr/>
          <a:lstStyle/>
          <a:p>
            <a:r>
              <a:rPr lang="en-US" dirty="0">
                <a:latin typeface="Arial" pitchFamily="34" charset="0"/>
                <a:cs typeface="Arial" pitchFamily="34" charset="0"/>
              </a:rPr>
              <a:t>Ion University:  </a:t>
            </a:r>
            <a:br>
              <a:rPr lang="en-US" dirty="0">
                <a:latin typeface="Arial" pitchFamily="34" charset="0"/>
                <a:cs typeface="Arial" pitchFamily="34" charset="0"/>
              </a:rPr>
            </a:br>
            <a:r>
              <a:rPr lang="en-US" dirty="0" smtClean="0">
                <a:latin typeface="Arial" pitchFamily="34" charset="0"/>
                <a:cs typeface="Arial" pitchFamily="34" charset="0"/>
              </a:rPr>
              <a:t>Workflow</a:t>
            </a:r>
            <a:br>
              <a:rPr lang="en-US" dirty="0" smtClean="0">
                <a:latin typeface="Arial" pitchFamily="34" charset="0"/>
                <a:cs typeface="Arial" pitchFamily="34" charset="0"/>
              </a:rPr>
            </a:br>
            <a:r>
              <a:rPr lang="en-US" dirty="0" smtClean="0"/>
              <a:t>Ion OT2 w/ S5™ </a:t>
            </a:r>
            <a:r>
              <a:rPr lang="en-US" dirty="0"/>
              <a:t>&amp; </a:t>
            </a:r>
            <a:r>
              <a:rPr lang="en-US" dirty="0" smtClean="0"/>
              <a:t>S5xl™ </a:t>
            </a:r>
            <a:br>
              <a:rPr lang="en-US" dirty="0" smtClean="0"/>
            </a:br>
            <a:endParaRPr lang="en-US" dirty="0"/>
          </a:p>
        </p:txBody>
      </p:sp>
      <p:sp>
        <p:nvSpPr>
          <p:cNvPr id="4" name="TextBox 3"/>
          <p:cNvSpPr txBox="1"/>
          <p:nvPr/>
        </p:nvSpPr>
        <p:spPr>
          <a:xfrm>
            <a:off x="1371600" y="5344510"/>
            <a:ext cx="184731" cy="46166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431684496"/>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25346" name="Object 2"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106"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5350" name="Title 5"/>
          <p:cNvSpPr>
            <a:spLocks noGrp="1"/>
          </p:cNvSpPr>
          <p:nvPr>
            <p:ph type="title"/>
            <p:custDataLst>
              <p:tags r:id="rId3"/>
            </p:custDataLst>
          </p:nvPr>
        </p:nvSpPr>
        <p:spPr>
          <a:xfrm>
            <a:off x="206680" y="0"/>
            <a:ext cx="8686800" cy="1143000"/>
          </a:xfrm>
        </p:spPr>
        <p:txBody>
          <a:bodyPr/>
          <a:lstStyle/>
          <a:p>
            <a:pPr eaLnBrk="1" hangingPunct="1"/>
            <a:r>
              <a:rPr lang="en-US" dirty="0" smtClean="0"/>
              <a:t>What happens next?</a:t>
            </a:r>
          </a:p>
        </p:txBody>
      </p:sp>
      <p:sp>
        <p:nvSpPr>
          <p:cNvPr id="18" name="Round Single Corner Rectangle 17"/>
          <p:cNvSpPr/>
          <p:nvPr/>
        </p:nvSpPr>
        <p:spPr>
          <a:xfrm>
            <a:off x="327660" y="1381950"/>
            <a:ext cx="2068750" cy="1406970"/>
          </a:xfrm>
          <a:prstGeom prst="round1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solidFill>
                <a:schemeClr val="tx1"/>
              </a:solidFill>
              <a:latin typeface="Arial" pitchFamily="34" charset="0"/>
              <a:cs typeface="Arial" pitchFamily="34" charset="0"/>
            </a:endParaRPr>
          </a:p>
        </p:txBody>
      </p:sp>
      <p:sp>
        <p:nvSpPr>
          <p:cNvPr id="19" name="Round Single Corner Rectangle 18"/>
          <p:cNvSpPr/>
          <p:nvPr/>
        </p:nvSpPr>
        <p:spPr>
          <a:xfrm>
            <a:off x="4619100" y="1476658"/>
            <a:ext cx="1950720" cy="954122"/>
          </a:xfrm>
          <a:prstGeom prst="round1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solidFill>
                  <a:schemeClr val="tx1"/>
                </a:solidFill>
                <a:latin typeface="Arial" pitchFamily="34" charset="0"/>
                <a:cs typeface="Arial" pitchFamily="34" charset="0"/>
              </a:rPr>
              <a:t>.</a:t>
            </a:r>
            <a:endParaRPr lang="en-US" sz="1400" dirty="0">
              <a:solidFill>
                <a:schemeClr val="tx1"/>
              </a:solidFill>
              <a:latin typeface="Arial" pitchFamily="34" charset="0"/>
              <a:cs typeface="Arial" pitchFamily="34" charset="0"/>
            </a:endParaRPr>
          </a:p>
        </p:txBody>
      </p:sp>
      <p:sp>
        <p:nvSpPr>
          <p:cNvPr id="26" name="Round Single Corner Rectangle 25"/>
          <p:cNvSpPr/>
          <p:nvPr/>
        </p:nvSpPr>
        <p:spPr>
          <a:xfrm>
            <a:off x="4634340" y="3736530"/>
            <a:ext cx="2068750" cy="1681290"/>
          </a:xfrm>
          <a:prstGeom prst="round1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solidFill>
                  <a:schemeClr val="tx1"/>
                </a:solidFill>
                <a:latin typeface="Arial" pitchFamily="34" charset="0"/>
                <a:cs typeface="Arial" pitchFamily="34" charset="0"/>
              </a:rPr>
              <a:t>.</a:t>
            </a:r>
            <a:endParaRPr lang="en-US" sz="1400" dirty="0">
              <a:solidFill>
                <a:schemeClr val="tx1"/>
              </a:solidFill>
              <a:latin typeface="Arial" pitchFamily="34" charset="0"/>
              <a:cs typeface="Arial" pitchFamily="34" charset="0"/>
            </a:endParaRPr>
          </a:p>
        </p:txBody>
      </p:sp>
      <p:pic>
        <p:nvPicPr>
          <p:cNvPr id="13" name="Picture 12" descr="OT2-plate.jpg"/>
          <p:cNvPicPr>
            <a:picLocks noChangeAspect="1"/>
          </p:cNvPicPr>
          <p:nvPr/>
        </p:nvPicPr>
        <p:blipFill>
          <a:blip r:embed="rId8"/>
          <a:stretch>
            <a:fillRect/>
          </a:stretch>
        </p:blipFill>
        <p:spPr>
          <a:xfrm>
            <a:off x="6511635" y="1279572"/>
            <a:ext cx="2452256" cy="2078181"/>
          </a:xfrm>
          <a:prstGeom prst="rect">
            <a:avLst/>
          </a:prstGeom>
          <a:ln w="38100">
            <a:solidFill>
              <a:schemeClr val="tx1"/>
            </a:solidFill>
          </a:ln>
        </p:spPr>
      </p:pic>
      <p:pic>
        <p:nvPicPr>
          <p:cNvPr id="4142" name="Picture 46"/>
          <p:cNvPicPr>
            <a:picLocks noChangeAspect="1" noChangeArrowheads="1"/>
          </p:cNvPicPr>
          <p:nvPr/>
        </p:nvPicPr>
        <p:blipFill rotWithShape="1">
          <a:blip r:embed="rId9">
            <a:extLst>
              <a:ext uri="{28A0092B-C50C-407E-A947-70E740481C1C}">
                <a14:useLocalDpi xmlns:a14="http://schemas.microsoft.com/office/drawing/2010/main" val="0"/>
              </a:ext>
            </a:extLst>
          </a:blip>
          <a:srcRect l="22786" r="20312"/>
          <a:stretch/>
        </p:blipFill>
        <p:spPr bwMode="auto">
          <a:xfrm>
            <a:off x="2537460" y="3750376"/>
            <a:ext cx="1914848" cy="1914154"/>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10639" y="1476658"/>
            <a:ext cx="1641796" cy="830997"/>
          </a:xfrm>
          <a:prstGeom prst="rect">
            <a:avLst/>
          </a:prstGeom>
          <a:noFill/>
        </p:spPr>
        <p:txBody>
          <a:bodyPr wrap="none" rtlCol="0">
            <a:spAutoFit/>
          </a:bodyPr>
          <a:lstStyle/>
          <a:p>
            <a:pPr algn="ctr"/>
            <a:r>
              <a:rPr lang="en-US" dirty="0" smtClean="0"/>
              <a:t>Emulsion </a:t>
            </a:r>
          </a:p>
          <a:p>
            <a:pPr algn="ctr"/>
            <a:r>
              <a:rPr lang="en-US" dirty="0" smtClean="0"/>
              <a:t>generation</a:t>
            </a:r>
            <a:endParaRPr lang="en-US" dirty="0"/>
          </a:p>
        </p:txBody>
      </p:sp>
      <p:sp>
        <p:nvSpPr>
          <p:cNvPr id="15" name="TextBox 14"/>
          <p:cNvSpPr txBox="1"/>
          <p:nvPr/>
        </p:nvSpPr>
        <p:spPr>
          <a:xfrm>
            <a:off x="4437192" y="1538220"/>
            <a:ext cx="1931939" cy="830997"/>
          </a:xfrm>
          <a:prstGeom prst="rect">
            <a:avLst/>
          </a:prstGeom>
          <a:noFill/>
        </p:spPr>
        <p:txBody>
          <a:bodyPr wrap="none" rtlCol="0">
            <a:spAutoFit/>
          </a:bodyPr>
          <a:lstStyle/>
          <a:p>
            <a:pPr algn="ctr"/>
            <a:r>
              <a:rPr lang="en-US" dirty="0" smtClean="0"/>
              <a:t>PCR </a:t>
            </a:r>
          </a:p>
          <a:p>
            <a:r>
              <a:rPr lang="en-US" dirty="0" smtClean="0"/>
              <a:t>Amplification</a:t>
            </a:r>
            <a:endParaRPr lang="en-US" dirty="0"/>
          </a:p>
        </p:txBody>
      </p:sp>
      <p:sp>
        <p:nvSpPr>
          <p:cNvPr id="3" name="Rectangle 2"/>
          <p:cNvSpPr/>
          <p:nvPr/>
        </p:nvSpPr>
        <p:spPr>
          <a:xfrm>
            <a:off x="4851308" y="4125900"/>
            <a:ext cx="1486304" cy="830997"/>
          </a:xfrm>
          <a:prstGeom prst="rect">
            <a:avLst/>
          </a:prstGeom>
        </p:spPr>
        <p:txBody>
          <a:bodyPr wrap="none">
            <a:spAutoFit/>
          </a:bodyPr>
          <a:lstStyle/>
          <a:p>
            <a:pPr algn="ctr"/>
            <a:r>
              <a:rPr lang="en-US" dirty="0"/>
              <a:t>ISP </a:t>
            </a:r>
            <a:endParaRPr lang="en-US" dirty="0" smtClean="0"/>
          </a:p>
          <a:p>
            <a:pPr algn="ctr"/>
            <a:r>
              <a:rPr lang="en-US" dirty="0" smtClean="0"/>
              <a:t>Recovery</a:t>
            </a:r>
            <a:endParaRPr lang="en-US" dirty="0"/>
          </a:p>
        </p:txBody>
      </p:sp>
      <p:sp>
        <p:nvSpPr>
          <p:cNvPr id="4" name="Rectangle 3"/>
          <p:cNvSpPr/>
          <p:nvPr/>
        </p:nvSpPr>
        <p:spPr>
          <a:xfrm>
            <a:off x="318786" y="3977010"/>
            <a:ext cx="1930337" cy="1200329"/>
          </a:xfrm>
          <a:prstGeom prst="rect">
            <a:avLst/>
          </a:prstGeom>
        </p:spPr>
        <p:txBody>
          <a:bodyPr wrap="none">
            <a:spAutoFit/>
          </a:bodyPr>
          <a:lstStyle/>
          <a:p>
            <a:r>
              <a:rPr lang="en-US" dirty="0"/>
              <a:t>Emulsion </a:t>
            </a:r>
            <a:endParaRPr lang="en-US" dirty="0" smtClean="0"/>
          </a:p>
          <a:p>
            <a:r>
              <a:rPr lang="en-US" dirty="0" smtClean="0"/>
              <a:t>Breaking:</a:t>
            </a:r>
          </a:p>
          <a:p>
            <a:r>
              <a:rPr lang="en-US" dirty="0" smtClean="0"/>
              <a:t>Oil removed </a:t>
            </a:r>
            <a:endParaRPr lang="en-US" dirty="0"/>
          </a:p>
        </p:txBody>
      </p:sp>
      <p:pic>
        <p:nvPicPr>
          <p:cNvPr id="17" name="Picture 16" descr="C:\Documents and Settings\TomsB.ADS\Local Settings\Temporary Internet Files\Content.Word\photo 1.jpg"/>
          <p:cNvPicPr/>
          <p:nvPr/>
        </p:nvPicPr>
        <p:blipFill rotWithShape="1">
          <a:blip r:embed="rId10" cstate="print"/>
          <a:srcRect l="35985" t="17552" r="19975" b="25564"/>
          <a:stretch/>
        </p:blipFill>
        <p:spPr bwMode="auto">
          <a:xfrm rot="5400000">
            <a:off x="2509371" y="1346725"/>
            <a:ext cx="1986140" cy="1899733"/>
          </a:xfrm>
          <a:prstGeom prst="rect">
            <a:avLst/>
          </a:prstGeom>
          <a:noFill/>
          <a:ln w="28575">
            <a:solidFill>
              <a:schemeClr val="tx1"/>
            </a:solidFill>
            <a:miter lim="800000"/>
            <a:headEnd/>
            <a:tailEnd/>
          </a:ln>
        </p:spPr>
      </p:pic>
      <p:pic>
        <p:nvPicPr>
          <p:cNvPr id="20" name="Picture 19" descr="C:\Documents and Settings\TomsB.ADS\Local Settings\Temporary Internet Files\Content.Word\photo 1.jpg"/>
          <p:cNvPicPr/>
          <p:nvPr/>
        </p:nvPicPr>
        <p:blipFill rotWithShape="1">
          <a:blip r:embed="rId11" cstate="print"/>
          <a:srcRect l="23426"/>
          <a:stretch/>
        </p:blipFill>
        <p:spPr bwMode="auto">
          <a:xfrm rot="5400000">
            <a:off x="6680613" y="3453618"/>
            <a:ext cx="2119180" cy="2507670"/>
          </a:xfrm>
          <a:prstGeom prst="rect">
            <a:avLst/>
          </a:prstGeom>
          <a:noFill/>
          <a:ln w="28575">
            <a:solidFill>
              <a:schemeClr val="tx1"/>
            </a:solidFill>
            <a:miter lim="800000"/>
            <a:headEnd/>
            <a:tailEnd/>
          </a:ln>
        </p:spPr>
      </p:pic>
    </p:spTree>
    <p:extLst>
      <p:ext uri="{BB962C8B-B14F-4D97-AF65-F5344CB8AC3E}">
        <p14:creationId xmlns:p14="http://schemas.microsoft.com/office/powerpoint/2010/main" val="264391242"/>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25346" name="Object 2"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130"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55043" name="Picture 3"/>
          <p:cNvPicPr>
            <a:picLocks noChangeAspect="1" noChangeArrowheads="1"/>
          </p:cNvPicPr>
          <p:nvPr>
            <p:custDataLst>
              <p:tags r:id="rId3"/>
            </p:custDataLst>
          </p:nvPr>
        </p:nvPicPr>
        <p:blipFill>
          <a:blip r:embed="rId13" cstate="print"/>
          <a:srcRect l="21663" t="7692" r="17679" b="10046"/>
          <a:stretch>
            <a:fillRect/>
          </a:stretch>
        </p:blipFill>
        <p:spPr bwMode="auto">
          <a:xfrm>
            <a:off x="2590677" y="965199"/>
            <a:ext cx="6324600" cy="4831080"/>
          </a:xfrm>
          <a:prstGeom prst="rect">
            <a:avLst/>
          </a:prstGeom>
          <a:noFill/>
          <a:ln w="9525">
            <a:noFill/>
            <a:miter lim="800000"/>
            <a:headEnd/>
            <a:tailEnd/>
          </a:ln>
          <a:effectLst/>
        </p:spPr>
      </p:pic>
      <p:sp>
        <p:nvSpPr>
          <p:cNvPr id="825350" name="Title 5"/>
          <p:cNvSpPr>
            <a:spLocks noGrp="1"/>
          </p:cNvSpPr>
          <p:nvPr>
            <p:ph type="title"/>
            <p:custDataLst>
              <p:tags r:id="rId4"/>
            </p:custDataLst>
          </p:nvPr>
        </p:nvSpPr>
        <p:spPr>
          <a:xfrm>
            <a:off x="457200" y="0"/>
            <a:ext cx="8686800" cy="1143000"/>
          </a:xfrm>
        </p:spPr>
        <p:txBody>
          <a:bodyPr/>
          <a:lstStyle/>
          <a:p>
            <a:pPr eaLnBrk="1" hangingPunct="1"/>
            <a:r>
              <a:rPr lang="en-US" dirty="0" smtClean="0"/>
              <a:t>Ion OneTouch™ ES Orientation</a:t>
            </a:r>
          </a:p>
        </p:txBody>
      </p:sp>
      <p:sp>
        <p:nvSpPr>
          <p:cNvPr id="8" name="Rounded Rectangular Callout 7"/>
          <p:cNvSpPr/>
          <p:nvPr>
            <p:custDataLst>
              <p:tags r:id="rId5"/>
            </p:custDataLst>
          </p:nvPr>
        </p:nvSpPr>
        <p:spPr>
          <a:xfrm>
            <a:off x="1690512" y="1041399"/>
            <a:ext cx="2057400" cy="609600"/>
          </a:xfrm>
          <a:prstGeom prst="wedgeRoundRectCallout">
            <a:avLst>
              <a:gd name="adj1" fmla="val 118989"/>
              <a:gd name="adj2" fmla="val 68691"/>
              <a:gd name="adj3" fmla="val 16667"/>
            </a:avLst>
          </a:prstGeom>
          <a:solidFill>
            <a:srgbClr val="6887B0"/>
          </a:solidFill>
          <a:ln>
            <a:noFill/>
          </a:ln>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Arial" pitchFamily="34" charset="0"/>
                <a:cs typeface="Arial" pitchFamily="34" charset="0"/>
              </a:rPr>
              <a:t>Touch pad</a:t>
            </a:r>
            <a:endParaRPr lang="en-US" sz="1400" dirty="0">
              <a:solidFill>
                <a:schemeClr val="bg1"/>
              </a:solidFill>
              <a:latin typeface="Arial" pitchFamily="34" charset="0"/>
              <a:cs typeface="Arial" pitchFamily="34" charset="0"/>
            </a:endParaRPr>
          </a:p>
        </p:txBody>
      </p:sp>
      <p:sp>
        <p:nvSpPr>
          <p:cNvPr id="9" name="Rounded Rectangular Callout 8"/>
          <p:cNvSpPr/>
          <p:nvPr>
            <p:custDataLst>
              <p:tags r:id="rId6"/>
            </p:custDataLst>
          </p:nvPr>
        </p:nvSpPr>
        <p:spPr>
          <a:xfrm>
            <a:off x="1080912" y="1955799"/>
            <a:ext cx="2057400" cy="609600"/>
          </a:xfrm>
          <a:prstGeom prst="wedgeRoundRectCallout">
            <a:avLst>
              <a:gd name="adj1" fmla="val 118340"/>
              <a:gd name="adj2" fmla="val 166809"/>
              <a:gd name="adj3" fmla="val 16667"/>
            </a:avLst>
          </a:prstGeom>
          <a:solidFill>
            <a:srgbClr val="6887B0"/>
          </a:solidFill>
          <a:ln>
            <a:noFill/>
          </a:ln>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Arial" pitchFamily="34" charset="0"/>
                <a:cs typeface="Arial" pitchFamily="34" charset="0"/>
              </a:rPr>
              <a:t>Mechanical Arm</a:t>
            </a:r>
            <a:endParaRPr lang="en-US" sz="1400" dirty="0">
              <a:solidFill>
                <a:schemeClr val="bg1"/>
              </a:solidFill>
              <a:latin typeface="Arial" pitchFamily="34" charset="0"/>
              <a:cs typeface="Arial" pitchFamily="34" charset="0"/>
            </a:endParaRPr>
          </a:p>
        </p:txBody>
      </p:sp>
      <p:sp>
        <p:nvSpPr>
          <p:cNvPr id="10" name="Rounded Rectangular Callout 9"/>
          <p:cNvSpPr/>
          <p:nvPr>
            <p:custDataLst>
              <p:tags r:id="rId7"/>
            </p:custDataLst>
          </p:nvPr>
        </p:nvSpPr>
        <p:spPr>
          <a:xfrm>
            <a:off x="474134" y="2946399"/>
            <a:ext cx="1825978" cy="609600"/>
          </a:xfrm>
          <a:prstGeom prst="wedgeRoundRectCallout">
            <a:avLst>
              <a:gd name="adj1" fmla="val 145250"/>
              <a:gd name="adj2" fmla="val 42525"/>
              <a:gd name="adj3" fmla="val 16667"/>
            </a:avLst>
          </a:prstGeom>
          <a:solidFill>
            <a:srgbClr val="6887B0"/>
          </a:solidFill>
          <a:ln>
            <a:noFill/>
          </a:ln>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Arial" pitchFamily="34" charset="0"/>
                <a:cs typeface="Arial" pitchFamily="34" charset="0"/>
              </a:rPr>
              <a:t>Pipet Tip Loader</a:t>
            </a:r>
            <a:endParaRPr lang="en-US" sz="1400" dirty="0">
              <a:solidFill>
                <a:schemeClr val="bg1"/>
              </a:solidFill>
              <a:latin typeface="Arial" pitchFamily="34" charset="0"/>
              <a:cs typeface="Arial" pitchFamily="34" charset="0"/>
            </a:endParaRPr>
          </a:p>
        </p:txBody>
      </p:sp>
      <p:sp>
        <p:nvSpPr>
          <p:cNvPr id="11" name="Rounded Rectangular Callout 10"/>
          <p:cNvSpPr/>
          <p:nvPr>
            <p:custDataLst>
              <p:tags r:id="rId8"/>
            </p:custDataLst>
          </p:nvPr>
        </p:nvSpPr>
        <p:spPr>
          <a:xfrm>
            <a:off x="1157112" y="4165599"/>
            <a:ext cx="2057400" cy="609600"/>
          </a:xfrm>
          <a:prstGeom prst="wedgeRoundRectCallout">
            <a:avLst>
              <a:gd name="adj1" fmla="val 140961"/>
              <a:gd name="adj2" fmla="val -38072"/>
              <a:gd name="adj3" fmla="val 16667"/>
            </a:avLst>
          </a:prstGeom>
          <a:solidFill>
            <a:srgbClr val="6887B0"/>
          </a:solidFill>
          <a:ln>
            <a:noFill/>
          </a:ln>
          <a:scene3d>
            <a:camera prst="orthographicFront"/>
            <a:lightRig rig="balanced" dir="t"/>
          </a:scene3d>
          <a:sp3d prstMaterial="dkEdge">
            <a:bevelT w="50800" h="50800"/>
            <a:bevelB w="50800"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Arial" pitchFamily="34" charset="0"/>
                <a:cs typeface="Arial" pitchFamily="34" charset="0"/>
              </a:rPr>
              <a:t>8-well strip tube </a:t>
            </a:r>
          </a:p>
          <a:p>
            <a:pPr algn="ctr"/>
            <a:r>
              <a:rPr lang="en-US" sz="1400" dirty="0" smtClean="0">
                <a:solidFill>
                  <a:schemeClr val="bg1"/>
                </a:solidFill>
                <a:latin typeface="Arial" pitchFamily="34" charset="0"/>
                <a:cs typeface="Arial" pitchFamily="34" charset="0"/>
              </a:rPr>
              <a:t>(flanked by magnets)</a:t>
            </a:r>
            <a:endParaRPr lang="en-US" sz="14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62580983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Object 40"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154" name="think-cell Slide" r:id="rId20" imgW="360" imgH="360" progId="">
                  <p:embed/>
                </p:oleObj>
              </mc:Choice>
              <mc:Fallback>
                <p:oleObj name="think-cell Slide" r:id="rId20" imgW="360" imgH="360" progId="">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7" name="Picture 1"/>
          <p:cNvPicPr>
            <a:picLocks noChangeAspect="1" noChangeArrowheads="1"/>
          </p:cNvPicPr>
          <p:nvPr>
            <p:custDataLst>
              <p:tags r:id="rId3"/>
            </p:custDataLst>
          </p:nvPr>
        </p:nvPicPr>
        <p:blipFill>
          <a:blip r:embed="rId22" cstate="print"/>
          <a:srcRect l="60053" t="6383" b="8511"/>
          <a:stretch>
            <a:fillRect/>
          </a:stretch>
        </p:blipFill>
        <p:spPr bwMode="auto">
          <a:xfrm>
            <a:off x="6361076" y="2899797"/>
            <a:ext cx="2514600" cy="2286000"/>
          </a:xfrm>
          <a:prstGeom prst="rect">
            <a:avLst/>
          </a:prstGeom>
          <a:noFill/>
          <a:ln w="9525">
            <a:noFill/>
            <a:miter lim="800000"/>
            <a:headEnd/>
            <a:tailEnd/>
          </a:ln>
        </p:spPr>
      </p:pic>
      <p:sp>
        <p:nvSpPr>
          <p:cNvPr id="2" name="Title 1"/>
          <p:cNvSpPr>
            <a:spLocks noGrp="1"/>
          </p:cNvSpPr>
          <p:nvPr>
            <p:ph type="title"/>
            <p:custDataLst>
              <p:tags r:id="rId4"/>
            </p:custDataLst>
          </p:nvPr>
        </p:nvSpPr>
        <p:spPr>
          <a:xfrm>
            <a:off x="457200" y="0"/>
            <a:ext cx="8229600" cy="1143000"/>
          </a:xfrm>
        </p:spPr>
        <p:txBody>
          <a:bodyPr>
            <a:normAutofit/>
          </a:bodyPr>
          <a:lstStyle/>
          <a:p>
            <a:r>
              <a:rPr lang="en-US" dirty="0" smtClean="0"/>
              <a:t>Ion OneTouch™ ES Workflow</a:t>
            </a:r>
            <a:endParaRPr lang="en-US" sz="3000" i="1" dirty="0">
              <a:solidFill>
                <a:schemeClr val="bg1">
                  <a:lumMod val="65000"/>
                </a:schemeClr>
              </a:solidFill>
            </a:endParaRPr>
          </a:p>
        </p:txBody>
      </p:sp>
      <p:sp>
        <p:nvSpPr>
          <p:cNvPr id="25" name="Round Single Corner Rectangle 24"/>
          <p:cNvSpPr/>
          <p:nvPr>
            <p:custDataLst>
              <p:tags r:id="rId5"/>
            </p:custDataLst>
          </p:nvPr>
        </p:nvSpPr>
        <p:spPr>
          <a:xfrm>
            <a:off x="278130" y="1909197"/>
            <a:ext cx="2686853" cy="1624273"/>
          </a:xfrm>
          <a:prstGeom prst="round1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latin typeface="Arial" pitchFamily="34" charset="0"/>
              <a:cs typeface="Arial" pitchFamily="34" charset="0"/>
            </a:endParaRPr>
          </a:p>
        </p:txBody>
      </p:sp>
      <p:sp>
        <p:nvSpPr>
          <p:cNvPr id="32" name="Round Single Corner Rectangle 31"/>
          <p:cNvSpPr/>
          <p:nvPr>
            <p:custDataLst>
              <p:tags r:id="rId6"/>
            </p:custDataLst>
          </p:nvPr>
        </p:nvSpPr>
        <p:spPr>
          <a:xfrm>
            <a:off x="6361076" y="1622645"/>
            <a:ext cx="2659380" cy="1323986"/>
          </a:xfrm>
          <a:prstGeom prst="round1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latin typeface="Arial" pitchFamily="34" charset="0"/>
                <a:cs typeface="Arial" pitchFamily="34" charset="0"/>
              </a:rPr>
              <a:t>S</a:t>
            </a:r>
            <a:r>
              <a:rPr lang="en-US" sz="2000" b="1" dirty="0" smtClean="0">
                <a:solidFill>
                  <a:schemeClr val="tx1"/>
                </a:solidFill>
                <a:latin typeface="Arial" pitchFamily="34" charset="0"/>
                <a:cs typeface="Arial" pitchFamily="34" charset="0"/>
              </a:rPr>
              <a:t>tart enrichment</a:t>
            </a:r>
            <a:r>
              <a:rPr lang="en-US" sz="2000" dirty="0" smtClean="0">
                <a:solidFill>
                  <a:schemeClr val="tx1"/>
                </a:solidFill>
                <a:latin typeface="Arial" pitchFamily="34" charset="0"/>
                <a:cs typeface="Arial" pitchFamily="34" charset="0"/>
              </a:rPr>
              <a:t>: </a:t>
            </a:r>
          </a:p>
        </p:txBody>
      </p:sp>
      <p:sp>
        <p:nvSpPr>
          <p:cNvPr id="36" name="Round Single Corner Rectangle 35"/>
          <p:cNvSpPr/>
          <p:nvPr>
            <p:custDataLst>
              <p:tags r:id="rId7"/>
            </p:custDataLst>
          </p:nvPr>
        </p:nvSpPr>
        <p:spPr>
          <a:xfrm>
            <a:off x="350520" y="4337674"/>
            <a:ext cx="2603433" cy="1743086"/>
          </a:xfrm>
          <a:prstGeom prst="round1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latin typeface="Arial" pitchFamily="34" charset="0"/>
              <a:cs typeface="Arial" pitchFamily="34" charset="0"/>
            </a:endParaRPr>
          </a:p>
        </p:txBody>
      </p:sp>
      <p:pic>
        <p:nvPicPr>
          <p:cNvPr id="601090" name="Picture 2"/>
          <p:cNvPicPr>
            <a:picLocks noChangeAspect="1" noChangeArrowheads="1"/>
          </p:cNvPicPr>
          <p:nvPr>
            <p:custDataLst>
              <p:tags r:id="rId8"/>
            </p:custDataLst>
          </p:nvPr>
        </p:nvPicPr>
        <p:blipFill>
          <a:blip r:embed="rId23" cstate="print"/>
          <a:srcRect/>
          <a:stretch>
            <a:fillRect/>
          </a:stretch>
        </p:blipFill>
        <p:spPr bwMode="auto">
          <a:xfrm>
            <a:off x="136757" y="3222066"/>
            <a:ext cx="1828800" cy="1371600"/>
          </a:xfrm>
          <a:prstGeom prst="rect">
            <a:avLst/>
          </a:prstGeom>
          <a:noFill/>
          <a:ln w="9525">
            <a:noFill/>
            <a:miter lim="800000"/>
            <a:headEnd/>
            <a:tailEnd/>
          </a:ln>
        </p:spPr>
      </p:pic>
      <p:pic>
        <p:nvPicPr>
          <p:cNvPr id="38" name="Picture 6" descr="C:\Documents and Settings\leem4\Desktop\009146-pink-jelly-icon-arrows-hand-pointer1-down.png"/>
          <p:cNvPicPr>
            <a:picLocks noChangeAspect="1" noChangeArrowheads="1"/>
          </p:cNvPicPr>
          <p:nvPr>
            <p:custDataLst>
              <p:tags r:id="rId9"/>
            </p:custDataLst>
          </p:nvPr>
        </p:nvPicPr>
        <p:blipFill>
          <a:blip r:embed="rId24" cstate="email"/>
          <a:srcRect/>
          <a:stretch>
            <a:fillRect/>
          </a:stretch>
        </p:blipFill>
        <p:spPr bwMode="auto">
          <a:xfrm>
            <a:off x="7387590" y="2671197"/>
            <a:ext cx="550869" cy="550869"/>
          </a:xfrm>
          <a:prstGeom prst="rect">
            <a:avLst/>
          </a:prstGeom>
          <a:noFill/>
        </p:spPr>
      </p:pic>
      <p:sp>
        <p:nvSpPr>
          <p:cNvPr id="39" name="Bent Arrow 38"/>
          <p:cNvSpPr/>
          <p:nvPr>
            <p:custDataLst>
              <p:tags r:id="rId10"/>
            </p:custDataLst>
          </p:nvPr>
        </p:nvSpPr>
        <p:spPr>
          <a:xfrm rot="5400000">
            <a:off x="6782738" y="3857077"/>
            <a:ext cx="228601" cy="619096"/>
          </a:xfrm>
          <a:prstGeom prst="bentArrow">
            <a:avLst/>
          </a:prstGeom>
          <a:solidFill>
            <a:srgbClr val="6887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itchFamily="34" charset="0"/>
              <a:cs typeface="Arial" pitchFamily="34" charset="0"/>
            </a:endParaRPr>
          </a:p>
        </p:txBody>
      </p:sp>
      <p:pic>
        <p:nvPicPr>
          <p:cNvPr id="601091" name="Picture 3"/>
          <p:cNvPicPr>
            <a:picLocks noChangeAspect="1" noChangeArrowheads="1"/>
          </p:cNvPicPr>
          <p:nvPr>
            <p:custDataLst>
              <p:tags r:id="rId11"/>
            </p:custDataLst>
          </p:nvPr>
        </p:nvPicPr>
        <p:blipFill>
          <a:blip r:embed="rId25" cstate="print"/>
          <a:srcRect/>
          <a:stretch>
            <a:fillRect/>
          </a:stretch>
        </p:blipFill>
        <p:spPr bwMode="auto">
          <a:xfrm flipH="1">
            <a:off x="5920740" y="3361194"/>
            <a:ext cx="628650" cy="757803"/>
          </a:xfrm>
          <a:prstGeom prst="rect">
            <a:avLst/>
          </a:prstGeom>
          <a:noFill/>
          <a:ln w="9525">
            <a:noFill/>
            <a:miter lim="800000"/>
            <a:headEnd/>
            <a:tailEnd/>
          </a:ln>
        </p:spPr>
      </p:pic>
      <p:sp>
        <p:nvSpPr>
          <p:cNvPr id="4" name="Rectangle 3"/>
          <p:cNvSpPr/>
          <p:nvPr/>
        </p:nvSpPr>
        <p:spPr>
          <a:xfrm>
            <a:off x="136757" y="1909197"/>
            <a:ext cx="4572000" cy="923330"/>
          </a:xfrm>
          <a:prstGeom prst="rect">
            <a:avLst/>
          </a:prstGeom>
        </p:spPr>
        <p:txBody>
          <a:bodyPr>
            <a:spAutoFit/>
          </a:bodyPr>
          <a:lstStyle/>
          <a:p>
            <a:r>
              <a:rPr lang="en-US" sz="1800" b="1" dirty="0">
                <a:cs typeface="Arial" pitchFamily="34" charset="0"/>
              </a:rPr>
              <a:t>Retrieve </a:t>
            </a:r>
            <a:endParaRPr lang="en-US" sz="1800" b="1" dirty="0" smtClean="0">
              <a:cs typeface="Arial" pitchFamily="34" charset="0"/>
            </a:endParaRPr>
          </a:p>
          <a:p>
            <a:r>
              <a:rPr lang="en-US" sz="1800" b="1" dirty="0" smtClean="0">
                <a:cs typeface="Arial" pitchFamily="34" charset="0"/>
              </a:rPr>
              <a:t>OneTouch2</a:t>
            </a:r>
            <a:r>
              <a:rPr lang="en-US" sz="1800" dirty="0" smtClean="0"/>
              <a:t>™</a:t>
            </a:r>
            <a:endParaRPr lang="en-US" sz="1800" b="1" dirty="0">
              <a:cs typeface="Arial" pitchFamily="34" charset="0"/>
            </a:endParaRPr>
          </a:p>
          <a:p>
            <a:r>
              <a:rPr lang="en-US" sz="1800" b="1" dirty="0">
                <a:cs typeface="Arial" pitchFamily="34" charset="0"/>
              </a:rPr>
              <a:t>Sample:</a:t>
            </a:r>
          </a:p>
        </p:txBody>
      </p:sp>
      <p:grpSp>
        <p:nvGrpSpPr>
          <p:cNvPr id="6" name="Group 5"/>
          <p:cNvGrpSpPr/>
          <p:nvPr/>
        </p:nvGrpSpPr>
        <p:grpSpPr>
          <a:xfrm>
            <a:off x="3088856" y="1185161"/>
            <a:ext cx="2815363" cy="3910794"/>
            <a:chOff x="-1903" y="1051858"/>
            <a:chExt cx="2815363" cy="3910794"/>
          </a:xfrm>
        </p:grpSpPr>
        <p:pic>
          <p:nvPicPr>
            <p:cNvPr id="35" name="Picture 1"/>
            <p:cNvPicPr>
              <a:picLocks noChangeAspect="1" noChangeArrowheads="1"/>
            </p:cNvPicPr>
            <p:nvPr>
              <p:custDataLst>
                <p:tags r:id="rId14"/>
              </p:custDataLst>
            </p:nvPr>
          </p:nvPicPr>
          <p:blipFill>
            <a:blip r:embed="rId22" cstate="print"/>
            <a:srcRect l="60053" t="6383" b="8511"/>
            <a:stretch>
              <a:fillRect/>
            </a:stretch>
          </p:blipFill>
          <p:spPr bwMode="auto">
            <a:xfrm>
              <a:off x="-1903" y="2676652"/>
              <a:ext cx="2514600" cy="2286000"/>
            </a:xfrm>
            <a:prstGeom prst="rect">
              <a:avLst/>
            </a:prstGeom>
            <a:noFill/>
            <a:ln w="9525">
              <a:noFill/>
              <a:miter lim="800000"/>
              <a:headEnd/>
              <a:tailEnd/>
            </a:ln>
          </p:spPr>
        </p:pic>
        <p:grpSp>
          <p:nvGrpSpPr>
            <p:cNvPr id="5" name="Group 4"/>
            <p:cNvGrpSpPr/>
            <p:nvPr/>
          </p:nvGrpSpPr>
          <p:grpSpPr>
            <a:xfrm>
              <a:off x="42895" y="1051858"/>
              <a:ext cx="2770565" cy="2744043"/>
              <a:chOff x="42895" y="1051858"/>
              <a:chExt cx="2770565" cy="2744043"/>
            </a:xfrm>
          </p:grpSpPr>
          <p:pic>
            <p:nvPicPr>
              <p:cNvPr id="601093" name="Picture 5"/>
              <p:cNvPicPr>
                <a:picLocks noChangeAspect="1" noChangeArrowheads="1"/>
              </p:cNvPicPr>
              <p:nvPr>
                <p:custDataLst>
                  <p:tags r:id="rId15"/>
                </p:custDataLst>
              </p:nvPr>
            </p:nvPicPr>
            <p:blipFill>
              <a:blip r:embed="rId26" cstate="print"/>
              <a:srcRect/>
              <a:stretch>
                <a:fillRect/>
              </a:stretch>
            </p:blipFill>
            <p:spPr bwMode="auto">
              <a:xfrm>
                <a:off x="862564" y="2028969"/>
                <a:ext cx="514350" cy="514350"/>
              </a:xfrm>
              <a:prstGeom prst="rect">
                <a:avLst/>
              </a:prstGeom>
              <a:noFill/>
              <a:ln w="9525">
                <a:solidFill>
                  <a:schemeClr val="accent1"/>
                </a:solidFill>
                <a:prstDash val="dash"/>
                <a:miter lim="800000"/>
                <a:headEnd/>
                <a:tailEnd/>
              </a:ln>
            </p:spPr>
          </p:pic>
          <p:sp>
            <p:nvSpPr>
              <p:cNvPr id="40" name="Bent Arrow 39"/>
              <p:cNvSpPr/>
              <p:nvPr>
                <p:custDataLst>
                  <p:tags r:id="rId16"/>
                </p:custDataLst>
              </p:nvPr>
            </p:nvSpPr>
            <p:spPr>
              <a:xfrm rot="10800000" flipH="1">
                <a:off x="407737" y="2914854"/>
                <a:ext cx="338153" cy="881047"/>
              </a:xfrm>
              <a:prstGeom prst="bentArrow">
                <a:avLst/>
              </a:prstGeom>
              <a:solidFill>
                <a:srgbClr val="6887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itchFamily="34" charset="0"/>
                  <a:cs typeface="Arial" pitchFamily="34" charset="0"/>
                </a:endParaRPr>
              </a:p>
            </p:txBody>
          </p:sp>
          <p:sp>
            <p:nvSpPr>
              <p:cNvPr id="3" name="Rectangle 2"/>
              <p:cNvSpPr/>
              <p:nvPr/>
            </p:nvSpPr>
            <p:spPr>
              <a:xfrm>
                <a:off x="262762" y="1051858"/>
                <a:ext cx="2550698" cy="707886"/>
              </a:xfrm>
              <a:prstGeom prst="rect">
                <a:avLst/>
              </a:prstGeom>
            </p:spPr>
            <p:txBody>
              <a:bodyPr wrap="none">
                <a:spAutoFit/>
              </a:bodyPr>
              <a:lstStyle/>
              <a:p>
                <a:pPr algn="ctr"/>
                <a:r>
                  <a:rPr lang="en-US" sz="2000" b="1" dirty="0">
                    <a:cs typeface="Arial" pitchFamily="34" charset="0"/>
                  </a:rPr>
                  <a:t>Set-Up ES</a:t>
                </a:r>
                <a:r>
                  <a:rPr lang="en-US" sz="2000" b="1" dirty="0" smtClean="0">
                    <a:cs typeface="Arial" pitchFamily="34" charset="0"/>
                  </a:rPr>
                  <a:t>:</a:t>
                </a:r>
              </a:p>
              <a:p>
                <a:pPr algn="ctr"/>
                <a:r>
                  <a:rPr lang="en-US" sz="2000" b="1" dirty="0" smtClean="0">
                    <a:cs typeface="Arial" pitchFamily="34" charset="0"/>
                  </a:rPr>
                  <a:t>Supplies/Reagents</a:t>
                </a:r>
                <a:endParaRPr lang="en-US" sz="2000" b="1" dirty="0">
                  <a:cs typeface="Arial" pitchFamily="34" charset="0"/>
                </a:endParaRPr>
              </a:p>
            </p:txBody>
          </p:sp>
          <p:pic>
            <p:nvPicPr>
              <p:cNvPr id="20" name="Picture 5" descr="StripWell_062311"/>
              <p:cNvPicPr>
                <a:picLocks noChangeAspect="1" noChangeArrowheads="1"/>
              </p:cNvPicPr>
              <p:nvPr>
                <p:custDataLst>
                  <p:tags r:id="rId17"/>
                </p:custDataLst>
              </p:nvPr>
            </p:nvPicPr>
            <p:blipFill rotWithShape="1">
              <a:blip r:embed="rId27" cstate="print"/>
              <a:srcRect l="6510" t="26625" r="8472" b="14206"/>
              <a:stretch/>
            </p:blipFill>
            <p:spPr bwMode="auto">
              <a:xfrm>
                <a:off x="42895" y="2557219"/>
                <a:ext cx="1420145" cy="342473"/>
              </a:xfrm>
              <a:prstGeom prst="rect">
                <a:avLst/>
              </a:prstGeom>
              <a:noFill/>
              <a:ln w="9525">
                <a:noFill/>
                <a:miter lim="800000"/>
                <a:headEnd/>
                <a:tailEnd/>
              </a:ln>
            </p:spPr>
          </p:pic>
        </p:grpSp>
      </p:grpSp>
      <p:sp>
        <p:nvSpPr>
          <p:cNvPr id="21" name="Down Arrow 20"/>
          <p:cNvSpPr/>
          <p:nvPr>
            <p:custDataLst>
              <p:tags r:id="rId12"/>
            </p:custDataLst>
          </p:nvPr>
        </p:nvSpPr>
        <p:spPr>
          <a:xfrm rot="16200000">
            <a:off x="5611759" y="3866963"/>
            <a:ext cx="513940" cy="599324"/>
          </a:xfrm>
          <a:prstGeom prst="downArrow">
            <a:avLst/>
          </a:prstGeom>
          <a:solidFill>
            <a:srgbClr val="6887B0"/>
          </a:solidFill>
          <a:ln>
            <a:noFill/>
          </a:ln>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itchFamily="34" charset="0"/>
              <a:cs typeface="Arial" pitchFamily="34" charset="0"/>
            </a:endParaRPr>
          </a:p>
        </p:txBody>
      </p:sp>
      <p:sp>
        <p:nvSpPr>
          <p:cNvPr id="22" name="Down Arrow 21"/>
          <p:cNvSpPr/>
          <p:nvPr>
            <p:custDataLst>
              <p:tags r:id="rId13"/>
            </p:custDataLst>
          </p:nvPr>
        </p:nvSpPr>
        <p:spPr>
          <a:xfrm rot="16200000">
            <a:off x="2635326" y="3910283"/>
            <a:ext cx="513940" cy="565788"/>
          </a:xfrm>
          <a:prstGeom prst="downArrow">
            <a:avLst/>
          </a:prstGeom>
          <a:solidFill>
            <a:srgbClr val="6887B0"/>
          </a:solidFill>
          <a:ln>
            <a:noFill/>
          </a:ln>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2594496786"/>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25346" name="Object 2"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178"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5350" name="Title 5"/>
          <p:cNvSpPr>
            <a:spLocks noGrp="1"/>
          </p:cNvSpPr>
          <p:nvPr>
            <p:ph type="title"/>
            <p:custDataLst>
              <p:tags r:id="rId3"/>
            </p:custDataLst>
          </p:nvPr>
        </p:nvSpPr>
        <p:spPr>
          <a:xfrm>
            <a:off x="457200" y="0"/>
            <a:ext cx="8686800" cy="1143000"/>
          </a:xfrm>
        </p:spPr>
        <p:txBody>
          <a:bodyPr/>
          <a:lstStyle/>
          <a:p>
            <a:pPr eaLnBrk="1" hangingPunct="1"/>
            <a:r>
              <a:rPr lang="en-US" dirty="0" smtClean="0"/>
              <a:t>What happens next?</a:t>
            </a:r>
          </a:p>
        </p:txBody>
      </p:sp>
      <p:sp>
        <p:nvSpPr>
          <p:cNvPr id="18" name="Round Single Corner Rectangle 17"/>
          <p:cNvSpPr/>
          <p:nvPr>
            <p:custDataLst>
              <p:tags r:id="rId4"/>
            </p:custDataLst>
          </p:nvPr>
        </p:nvSpPr>
        <p:spPr>
          <a:xfrm>
            <a:off x="5304062" y="2948940"/>
            <a:ext cx="3328308" cy="2531598"/>
          </a:xfrm>
          <a:prstGeom prst="round1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28600" indent="-228600">
              <a:buAutoNum type="arabicParenR"/>
            </a:pPr>
            <a:r>
              <a:rPr lang="en-US" sz="1800" dirty="0" smtClean="0">
                <a:solidFill>
                  <a:schemeClr val="tx1"/>
                </a:solidFill>
                <a:latin typeface="Arial" pitchFamily="34" charset="0"/>
                <a:cs typeface="Arial" pitchFamily="34" charset="0"/>
              </a:rPr>
              <a:t>ISP sample</a:t>
            </a:r>
          </a:p>
          <a:p>
            <a:pPr marL="228600" indent="-228600">
              <a:buAutoNum type="arabicParenR"/>
            </a:pPr>
            <a:r>
              <a:rPr lang="en-US" sz="1800" dirty="0" err="1" smtClean="0">
                <a:solidFill>
                  <a:schemeClr val="tx1"/>
                </a:solidFill>
                <a:latin typeface="Arial" pitchFamily="34" charset="0"/>
                <a:cs typeface="Arial" pitchFamily="34" charset="0"/>
              </a:rPr>
              <a:t>MyOne</a:t>
            </a:r>
            <a:r>
              <a:rPr lang="en-US" sz="1800" dirty="0" smtClean="0">
                <a:solidFill>
                  <a:schemeClr val="tx1"/>
                </a:solidFill>
                <a:latin typeface="Arial" pitchFamily="34" charset="0"/>
                <a:cs typeface="Arial" pitchFamily="34" charset="0"/>
              </a:rPr>
              <a:t>™ Beads </a:t>
            </a:r>
          </a:p>
          <a:p>
            <a:pPr marL="228600" indent="-228600">
              <a:buAutoNum type="arabicParenR"/>
            </a:pPr>
            <a:r>
              <a:rPr lang="en-US" sz="1800" dirty="0" smtClean="0">
                <a:solidFill>
                  <a:schemeClr val="tx1"/>
                </a:solidFill>
                <a:latin typeface="Arial" pitchFamily="34" charset="0"/>
                <a:cs typeface="Arial" pitchFamily="34" charset="0"/>
              </a:rPr>
              <a:t>Wash Solution</a:t>
            </a:r>
          </a:p>
          <a:p>
            <a:pPr marL="228600" indent="-228600">
              <a:buAutoNum type="arabicParenR"/>
            </a:pPr>
            <a:r>
              <a:rPr lang="en-US" sz="1800" dirty="0" smtClean="0">
                <a:solidFill>
                  <a:schemeClr val="tx1"/>
                </a:solidFill>
                <a:latin typeface="Arial" pitchFamily="34" charset="0"/>
                <a:cs typeface="Arial" pitchFamily="34" charset="0"/>
              </a:rPr>
              <a:t>Wash Solution</a:t>
            </a:r>
          </a:p>
          <a:p>
            <a:pPr marL="228600" indent="-228600">
              <a:buAutoNum type="arabicParenR"/>
            </a:pPr>
            <a:r>
              <a:rPr lang="en-US" sz="1800" dirty="0" smtClean="0">
                <a:solidFill>
                  <a:schemeClr val="tx1"/>
                </a:solidFill>
                <a:latin typeface="Arial" pitchFamily="34" charset="0"/>
                <a:cs typeface="Arial" pitchFamily="34" charset="0"/>
              </a:rPr>
              <a:t>Wash Solution</a:t>
            </a:r>
          </a:p>
          <a:p>
            <a:pPr marL="228600" indent="-228600">
              <a:buAutoNum type="arabicParenR"/>
            </a:pPr>
            <a:r>
              <a:rPr lang="en-US" sz="1800" dirty="0" smtClean="0">
                <a:solidFill>
                  <a:schemeClr val="tx1"/>
                </a:solidFill>
                <a:latin typeface="Arial" pitchFamily="34" charset="0"/>
                <a:cs typeface="Arial" pitchFamily="34" charset="0"/>
              </a:rPr>
              <a:t>Empty</a:t>
            </a:r>
          </a:p>
          <a:p>
            <a:pPr marL="228600" indent="-228600">
              <a:buAutoNum type="arabicParenR"/>
            </a:pPr>
            <a:r>
              <a:rPr lang="en-US" sz="1800" dirty="0" smtClean="0">
                <a:solidFill>
                  <a:schemeClr val="tx1"/>
                </a:solidFill>
                <a:latin typeface="Arial" pitchFamily="34" charset="0"/>
                <a:cs typeface="Arial" pitchFamily="34" charset="0"/>
              </a:rPr>
              <a:t>Melt-Off Solution</a:t>
            </a:r>
          </a:p>
          <a:p>
            <a:pPr marL="228600" indent="-228600">
              <a:buAutoNum type="arabicParenR"/>
            </a:pPr>
            <a:r>
              <a:rPr lang="en-US" sz="1800" dirty="0" smtClean="0">
                <a:solidFill>
                  <a:schemeClr val="tx1"/>
                </a:solidFill>
                <a:latin typeface="Arial" pitchFamily="34" charset="0"/>
                <a:cs typeface="Arial" pitchFamily="34" charset="0"/>
              </a:rPr>
              <a:t>Empty </a:t>
            </a:r>
            <a:endParaRPr lang="en-US" sz="1800" dirty="0">
              <a:solidFill>
                <a:schemeClr val="tx1"/>
              </a:solidFill>
              <a:latin typeface="Arial" pitchFamily="34" charset="0"/>
              <a:cs typeface="Arial" pitchFamily="34" charset="0"/>
            </a:endParaRPr>
          </a:p>
        </p:txBody>
      </p:sp>
      <p:pic>
        <p:nvPicPr>
          <p:cNvPr id="859139" name="Picture 5" descr="StripWell_062311"/>
          <p:cNvPicPr>
            <a:picLocks noChangeAspect="1" noChangeArrowheads="1"/>
          </p:cNvPicPr>
          <p:nvPr>
            <p:custDataLst>
              <p:tags r:id="rId5"/>
            </p:custDataLst>
          </p:nvPr>
        </p:nvPicPr>
        <p:blipFill>
          <a:blip r:embed="rId11" cstate="print"/>
          <a:srcRect/>
          <a:stretch>
            <a:fillRect/>
          </a:stretch>
        </p:blipFill>
        <p:spPr bwMode="auto">
          <a:xfrm>
            <a:off x="4584246" y="1476375"/>
            <a:ext cx="3962400" cy="1373027"/>
          </a:xfrm>
          <a:prstGeom prst="rect">
            <a:avLst/>
          </a:prstGeom>
          <a:noFill/>
          <a:ln w="9525">
            <a:noFill/>
            <a:miter lim="800000"/>
            <a:headEnd/>
            <a:tailEnd/>
          </a:ln>
        </p:spPr>
      </p:pic>
      <p:sp>
        <p:nvSpPr>
          <p:cNvPr id="24" name="Round Single Corner Rectangle 23"/>
          <p:cNvSpPr/>
          <p:nvPr>
            <p:custDataLst>
              <p:tags r:id="rId6"/>
            </p:custDataLst>
          </p:nvPr>
        </p:nvSpPr>
        <p:spPr>
          <a:xfrm>
            <a:off x="187569" y="1069584"/>
            <a:ext cx="4314093" cy="5036820"/>
          </a:xfrm>
          <a:prstGeom prst="round1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dirty="0" smtClean="0">
                <a:solidFill>
                  <a:schemeClr val="tx1"/>
                </a:solidFill>
                <a:latin typeface="Arial" pitchFamily="34" charset="0"/>
                <a:cs typeface="Arial" pitchFamily="34" charset="0"/>
              </a:rPr>
              <a:t>ES Automated Enrichment </a:t>
            </a:r>
          </a:p>
          <a:p>
            <a:endParaRPr lang="en-US" sz="2000" dirty="0" smtClean="0">
              <a:solidFill>
                <a:schemeClr val="tx1"/>
              </a:solidFill>
              <a:latin typeface="Arial" pitchFamily="34" charset="0"/>
              <a:cs typeface="Arial" pitchFamily="34" charset="0"/>
            </a:endParaRPr>
          </a:p>
          <a:p>
            <a:pPr>
              <a:buClr>
                <a:srgbClr val="FF0000"/>
              </a:buClr>
              <a:buFont typeface="Wingdings" pitchFamily="2" charset="2"/>
              <a:buChar char="§"/>
            </a:pPr>
            <a:endParaRPr lang="en-US" sz="2000" dirty="0">
              <a:solidFill>
                <a:schemeClr val="tx1"/>
              </a:solidFill>
              <a:latin typeface="Arial" pitchFamily="34" charset="0"/>
              <a:cs typeface="Arial" pitchFamily="34" charset="0"/>
            </a:endParaRPr>
          </a:p>
          <a:p>
            <a:pPr>
              <a:buClr>
                <a:srgbClr val="FF0000"/>
              </a:buClr>
              <a:buFont typeface="Wingdings" pitchFamily="2" charset="2"/>
              <a:buChar char="§"/>
            </a:pPr>
            <a:r>
              <a:rPr lang="en-US" sz="2000" dirty="0" smtClean="0">
                <a:solidFill>
                  <a:schemeClr val="tx1"/>
                </a:solidFill>
                <a:latin typeface="Arial" pitchFamily="34" charset="0"/>
                <a:cs typeface="Arial" pitchFamily="34" charset="0"/>
              </a:rPr>
              <a:t>Robotic arm moves 8-well strip on and off of magnet during magnetic purification steps</a:t>
            </a:r>
          </a:p>
          <a:p>
            <a:pPr>
              <a:buClr>
                <a:srgbClr val="FF0000"/>
              </a:buClr>
              <a:buFont typeface="Wingdings" pitchFamily="2" charset="2"/>
              <a:buChar char="§"/>
            </a:pPr>
            <a:r>
              <a:rPr lang="en-US" sz="2000" dirty="0" err="1" smtClean="0">
                <a:solidFill>
                  <a:schemeClr val="tx1"/>
                </a:solidFill>
                <a:latin typeface="Arial" pitchFamily="34" charset="0"/>
                <a:cs typeface="Arial" pitchFamily="34" charset="0"/>
              </a:rPr>
              <a:t>Biotinylated</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templated</a:t>
            </a:r>
            <a:r>
              <a:rPr lang="en-US" sz="2000" dirty="0" smtClean="0">
                <a:solidFill>
                  <a:schemeClr val="tx1"/>
                </a:solidFill>
                <a:latin typeface="Arial" pitchFamily="34" charset="0"/>
                <a:cs typeface="Arial" pitchFamily="34" charset="0"/>
              </a:rPr>
              <a:t> ISPs are purified from the rest of the sample.</a:t>
            </a:r>
            <a:endParaRPr lang="en-US" sz="2000" dirty="0">
              <a:solidFill>
                <a:schemeClr val="tx1"/>
              </a:solidFill>
              <a:latin typeface="Arial" pitchFamily="34" charset="0"/>
              <a:cs typeface="Arial" pitchFamily="34" charset="0"/>
            </a:endParaRPr>
          </a:p>
        </p:txBody>
      </p:sp>
      <p:sp>
        <p:nvSpPr>
          <p:cNvPr id="25" name="Oval 24"/>
          <p:cNvSpPr/>
          <p:nvPr/>
        </p:nvSpPr>
        <p:spPr>
          <a:xfrm>
            <a:off x="5117646" y="1552575"/>
            <a:ext cx="304800" cy="304800"/>
          </a:xfrm>
          <a:prstGeom prst="ellipse">
            <a:avLst/>
          </a:prstGeom>
          <a:solidFill>
            <a:srgbClr val="6887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Arial" pitchFamily="34" charset="0"/>
                <a:cs typeface="Arial" pitchFamily="34" charset="0"/>
              </a:rPr>
              <a:t>1</a:t>
            </a:r>
            <a:endParaRPr lang="en-US" sz="2000" dirty="0">
              <a:latin typeface="Arial" pitchFamily="34" charset="0"/>
              <a:cs typeface="Arial" pitchFamily="34" charset="0"/>
            </a:endParaRPr>
          </a:p>
        </p:txBody>
      </p:sp>
      <p:sp>
        <p:nvSpPr>
          <p:cNvPr id="26" name="Oval 25"/>
          <p:cNvSpPr/>
          <p:nvPr/>
        </p:nvSpPr>
        <p:spPr>
          <a:xfrm>
            <a:off x="5487760" y="1552575"/>
            <a:ext cx="304800" cy="304800"/>
          </a:xfrm>
          <a:prstGeom prst="ellipse">
            <a:avLst/>
          </a:prstGeom>
          <a:solidFill>
            <a:srgbClr val="6887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Arial" pitchFamily="34" charset="0"/>
                <a:cs typeface="Arial" pitchFamily="34" charset="0"/>
              </a:rPr>
              <a:t>2</a:t>
            </a:r>
            <a:endParaRPr lang="en-US" sz="2000" dirty="0">
              <a:latin typeface="Arial" pitchFamily="34" charset="0"/>
              <a:cs typeface="Arial" pitchFamily="34" charset="0"/>
            </a:endParaRPr>
          </a:p>
        </p:txBody>
      </p:sp>
      <p:sp>
        <p:nvSpPr>
          <p:cNvPr id="27" name="Oval 26"/>
          <p:cNvSpPr/>
          <p:nvPr/>
        </p:nvSpPr>
        <p:spPr>
          <a:xfrm>
            <a:off x="5857874" y="1552575"/>
            <a:ext cx="304800" cy="304800"/>
          </a:xfrm>
          <a:prstGeom prst="ellipse">
            <a:avLst/>
          </a:prstGeom>
          <a:solidFill>
            <a:srgbClr val="6887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Arial" pitchFamily="34" charset="0"/>
                <a:cs typeface="Arial" pitchFamily="34" charset="0"/>
              </a:rPr>
              <a:t>3</a:t>
            </a:r>
            <a:endParaRPr lang="en-US" sz="2000" dirty="0">
              <a:latin typeface="Arial" pitchFamily="34" charset="0"/>
              <a:cs typeface="Arial" pitchFamily="34" charset="0"/>
            </a:endParaRPr>
          </a:p>
        </p:txBody>
      </p:sp>
      <p:sp>
        <p:nvSpPr>
          <p:cNvPr id="28" name="Oval 27"/>
          <p:cNvSpPr/>
          <p:nvPr/>
        </p:nvSpPr>
        <p:spPr>
          <a:xfrm>
            <a:off x="6227988" y="1552575"/>
            <a:ext cx="304800" cy="304800"/>
          </a:xfrm>
          <a:prstGeom prst="ellipse">
            <a:avLst/>
          </a:prstGeom>
          <a:solidFill>
            <a:srgbClr val="6887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Arial" pitchFamily="34" charset="0"/>
                <a:cs typeface="Arial" pitchFamily="34" charset="0"/>
              </a:rPr>
              <a:t>4</a:t>
            </a:r>
            <a:endParaRPr lang="en-US" sz="2000" dirty="0">
              <a:latin typeface="Arial" pitchFamily="34" charset="0"/>
              <a:cs typeface="Arial" pitchFamily="34" charset="0"/>
            </a:endParaRPr>
          </a:p>
        </p:txBody>
      </p:sp>
      <p:sp>
        <p:nvSpPr>
          <p:cNvPr id="29" name="Oval 28"/>
          <p:cNvSpPr/>
          <p:nvPr/>
        </p:nvSpPr>
        <p:spPr>
          <a:xfrm>
            <a:off x="6598102" y="1552575"/>
            <a:ext cx="304800" cy="304800"/>
          </a:xfrm>
          <a:prstGeom prst="ellipse">
            <a:avLst/>
          </a:prstGeom>
          <a:solidFill>
            <a:srgbClr val="6887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Arial" pitchFamily="34" charset="0"/>
                <a:cs typeface="Arial" pitchFamily="34" charset="0"/>
              </a:rPr>
              <a:t>5</a:t>
            </a:r>
            <a:endParaRPr lang="en-US" sz="2000" dirty="0">
              <a:latin typeface="Arial" pitchFamily="34" charset="0"/>
              <a:cs typeface="Arial" pitchFamily="34" charset="0"/>
            </a:endParaRPr>
          </a:p>
        </p:txBody>
      </p:sp>
      <p:sp>
        <p:nvSpPr>
          <p:cNvPr id="31" name="Oval 30"/>
          <p:cNvSpPr/>
          <p:nvPr/>
        </p:nvSpPr>
        <p:spPr>
          <a:xfrm>
            <a:off x="6968216" y="1552575"/>
            <a:ext cx="304800" cy="304800"/>
          </a:xfrm>
          <a:prstGeom prst="ellipse">
            <a:avLst/>
          </a:prstGeom>
          <a:solidFill>
            <a:srgbClr val="6887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Arial" pitchFamily="34" charset="0"/>
                <a:cs typeface="Arial" pitchFamily="34" charset="0"/>
              </a:rPr>
              <a:t>6</a:t>
            </a:r>
            <a:endParaRPr lang="en-US" sz="2000" dirty="0">
              <a:latin typeface="Arial" pitchFamily="34" charset="0"/>
              <a:cs typeface="Arial" pitchFamily="34" charset="0"/>
            </a:endParaRPr>
          </a:p>
        </p:txBody>
      </p:sp>
      <p:sp>
        <p:nvSpPr>
          <p:cNvPr id="32" name="Oval 31"/>
          <p:cNvSpPr/>
          <p:nvPr/>
        </p:nvSpPr>
        <p:spPr>
          <a:xfrm>
            <a:off x="7338330" y="1552575"/>
            <a:ext cx="304800" cy="304800"/>
          </a:xfrm>
          <a:prstGeom prst="ellipse">
            <a:avLst/>
          </a:prstGeom>
          <a:solidFill>
            <a:srgbClr val="6887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Arial" pitchFamily="34" charset="0"/>
                <a:cs typeface="Arial" pitchFamily="34" charset="0"/>
              </a:rPr>
              <a:t>7</a:t>
            </a:r>
            <a:endParaRPr lang="en-US" sz="2000" dirty="0">
              <a:latin typeface="Arial" pitchFamily="34" charset="0"/>
              <a:cs typeface="Arial" pitchFamily="34" charset="0"/>
            </a:endParaRPr>
          </a:p>
        </p:txBody>
      </p:sp>
      <p:sp>
        <p:nvSpPr>
          <p:cNvPr id="33" name="Oval 32"/>
          <p:cNvSpPr/>
          <p:nvPr/>
        </p:nvSpPr>
        <p:spPr>
          <a:xfrm>
            <a:off x="7708446" y="1552575"/>
            <a:ext cx="304800" cy="304800"/>
          </a:xfrm>
          <a:prstGeom prst="ellipse">
            <a:avLst/>
          </a:prstGeom>
          <a:solidFill>
            <a:srgbClr val="6887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Arial" pitchFamily="34" charset="0"/>
                <a:cs typeface="Arial" pitchFamily="34" charset="0"/>
              </a:rPr>
              <a:t>8</a:t>
            </a:r>
            <a:endParaRPr lang="en-US" sz="2000" dirty="0">
              <a:latin typeface="Arial" pitchFamily="34" charset="0"/>
              <a:cs typeface="Arial" pitchFamily="34" charset="0"/>
            </a:endParaRPr>
          </a:p>
        </p:txBody>
      </p:sp>
      <p:grpSp>
        <p:nvGrpSpPr>
          <p:cNvPr id="15" name="Group 14"/>
          <p:cNvGrpSpPr/>
          <p:nvPr/>
        </p:nvGrpSpPr>
        <p:grpSpPr>
          <a:xfrm>
            <a:off x="1824913" y="4098921"/>
            <a:ext cx="1129639" cy="1236579"/>
            <a:chOff x="671967" y="1812931"/>
            <a:chExt cx="1065409" cy="1067589"/>
          </a:xfrm>
        </p:grpSpPr>
        <p:grpSp>
          <p:nvGrpSpPr>
            <p:cNvPr id="16" name="Group 15"/>
            <p:cNvGrpSpPr/>
            <p:nvPr/>
          </p:nvGrpSpPr>
          <p:grpSpPr>
            <a:xfrm>
              <a:off x="693484" y="1830180"/>
              <a:ext cx="953538" cy="907725"/>
              <a:chOff x="-343938" y="4418169"/>
              <a:chExt cx="2194086" cy="2212270"/>
            </a:xfrm>
          </p:grpSpPr>
          <p:sp>
            <p:nvSpPr>
              <p:cNvPr id="37" name="Oval 36"/>
              <p:cNvSpPr/>
              <p:nvPr/>
            </p:nvSpPr>
            <p:spPr bwMode="auto">
              <a:xfrm>
                <a:off x="426021" y="5182155"/>
                <a:ext cx="628611" cy="708329"/>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grpSp>
            <p:nvGrpSpPr>
              <p:cNvPr id="38" name="Group 37"/>
              <p:cNvGrpSpPr/>
              <p:nvPr/>
            </p:nvGrpSpPr>
            <p:grpSpPr>
              <a:xfrm>
                <a:off x="-343938" y="4418169"/>
                <a:ext cx="2194086" cy="2212270"/>
                <a:chOff x="-343938" y="4418169"/>
                <a:chExt cx="2194086" cy="2212270"/>
              </a:xfrm>
            </p:grpSpPr>
            <p:sp>
              <p:nvSpPr>
                <p:cNvPr id="43" name="Freeform 42"/>
                <p:cNvSpPr/>
                <p:nvPr/>
              </p:nvSpPr>
              <p:spPr bwMode="auto">
                <a:xfrm>
                  <a:off x="896610" y="5449716"/>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44" name="Freeform 43"/>
                <p:cNvSpPr/>
                <p:nvPr/>
              </p:nvSpPr>
              <p:spPr bwMode="auto">
                <a:xfrm>
                  <a:off x="-343938" y="5448019"/>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45" name="Freeform 44"/>
                <p:cNvSpPr/>
                <p:nvPr/>
              </p:nvSpPr>
              <p:spPr bwMode="auto">
                <a:xfrm rot="5400000">
                  <a:off x="312509" y="6085516"/>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46" name="Freeform 45"/>
                <p:cNvSpPr/>
                <p:nvPr/>
              </p:nvSpPr>
              <p:spPr bwMode="auto">
                <a:xfrm rot="16200000">
                  <a:off x="240991" y="4826784"/>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grpSp>
          <p:sp>
            <p:nvSpPr>
              <p:cNvPr id="39" name="Freeform 38"/>
              <p:cNvSpPr/>
              <p:nvPr/>
            </p:nvSpPr>
            <p:spPr bwMode="auto">
              <a:xfrm rot="2999373">
                <a:off x="703923" y="5925161"/>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40" name="Freeform 39"/>
              <p:cNvSpPr/>
              <p:nvPr/>
            </p:nvSpPr>
            <p:spPr bwMode="auto">
              <a:xfrm rot="2999373">
                <a:off x="-118041" y="5009258"/>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41" name="Freeform 40"/>
              <p:cNvSpPr/>
              <p:nvPr/>
            </p:nvSpPr>
            <p:spPr bwMode="auto">
              <a:xfrm rot="8399373">
                <a:off x="-146276" y="5925160"/>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42" name="Freeform 41"/>
              <p:cNvSpPr/>
              <p:nvPr/>
            </p:nvSpPr>
            <p:spPr bwMode="auto">
              <a:xfrm rot="19199373">
                <a:off x="727206" y="5037247"/>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grpSp>
        <p:pic>
          <p:nvPicPr>
            <p:cNvPr id="17" name="Picture 3"/>
            <p:cNvPicPr>
              <a:picLocks noChangeAspect="1" noChangeArrowheads="1"/>
            </p:cNvPicPr>
            <p:nvPr/>
          </p:nvPicPr>
          <p:blipFill rotWithShape="1">
            <a:blip r:embed="rId12">
              <a:extLst>
                <a:ext uri="{28A0092B-C50C-407E-A947-70E740481C1C}">
                  <a14:useLocalDpi xmlns:a14="http://schemas.microsoft.com/office/drawing/2010/main" val="0"/>
                </a:ext>
              </a:extLst>
            </a:blip>
            <a:srcRect l="1776" t="22912" r="3" b="-1"/>
            <a:stretch/>
          </p:blipFill>
          <p:spPr bwMode="auto">
            <a:xfrm>
              <a:off x="1107886" y="2756321"/>
              <a:ext cx="151655" cy="124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3"/>
            <p:cNvPicPr>
              <a:picLocks noChangeAspect="1" noChangeArrowheads="1"/>
            </p:cNvPicPr>
            <p:nvPr/>
          </p:nvPicPr>
          <p:blipFill rotWithShape="1">
            <a:blip r:embed="rId12">
              <a:extLst>
                <a:ext uri="{28A0092B-C50C-407E-A947-70E740481C1C}">
                  <a14:useLocalDpi xmlns:a14="http://schemas.microsoft.com/office/drawing/2010/main" val="0"/>
                </a:ext>
              </a:extLst>
            </a:blip>
            <a:srcRect l="1776" t="22912" r="3" b="-1"/>
            <a:stretch/>
          </p:blipFill>
          <p:spPr bwMode="auto">
            <a:xfrm>
              <a:off x="1585721" y="2289493"/>
              <a:ext cx="151655" cy="124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Freeform 19"/>
            <p:cNvSpPr/>
            <p:nvPr/>
          </p:nvSpPr>
          <p:spPr bwMode="auto">
            <a:xfrm>
              <a:off x="671967" y="2250040"/>
              <a:ext cx="414402" cy="55929"/>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21" name="Freeform 20"/>
            <p:cNvSpPr/>
            <p:nvPr/>
          </p:nvSpPr>
          <p:spPr bwMode="auto">
            <a:xfrm rot="2999373">
              <a:off x="798932" y="2037845"/>
              <a:ext cx="391250" cy="59238"/>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22" name="Freeform 21"/>
            <p:cNvSpPr/>
            <p:nvPr/>
          </p:nvSpPr>
          <p:spPr bwMode="auto">
            <a:xfrm rot="16200000">
              <a:off x="964273" y="1978937"/>
              <a:ext cx="391250" cy="59238"/>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23" name="Freeform 22"/>
            <p:cNvSpPr/>
            <p:nvPr/>
          </p:nvSpPr>
          <p:spPr bwMode="auto">
            <a:xfrm rot="19199373">
              <a:off x="1170666" y="2074351"/>
              <a:ext cx="414402" cy="55929"/>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30" name="Freeform 29"/>
            <p:cNvSpPr/>
            <p:nvPr/>
          </p:nvSpPr>
          <p:spPr bwMode="auto">
            <a:xfrm>
              <a:off x="1259541" y="2253587"/>
              <a:ext cx="414402" cy="55929"/>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34" name="Freeform 33"/>
            <p:cNvSpPr/>
            <p:nvPr/>
          </p:nvSpPr>
          <p:spPr bwMode="auto">
            <a:xfrm rot="2999373">
              <a:off x="1178445" y="2468665"/>
              <a:ext cx="391250" cy="59238"/>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35" name="Freeform 34"/>
            <p:cNvSpPr/>
            <p:nvPr/>
          </p:nvSpPr>
          <p:spPr bwMode="auto">
            <a:xfrm rot="5400000">
              <a:off x="983092" y="2531077"/>
              <a:ext cx="391250" cy="59238"/>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36" name="Freeform 35"/>
            <p:cNvSpPr/>
            <p:nvPr/>
          </p:nvSpPr>
          <p:spPr bwMode="auto">
            <a:xfrm rot="8399373">
              <a:off x="755106" y="2456076"/>
              <a:ext cx="414402" cy="55929"/>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grpSp>
      <p:grpSp>
        <p:nvGrpSpPr>
          <p:cNvPr id="47" name="Group 46"/>
          <p:cNvGrpSpPr/>
          <p:nvPr/>
        </p:nvGrpSpPr>
        <p:grpSpPr>
          <a:xfrm>
            <a:off x="1197045" y="4151433"/>
            <a:ext cx="580038" cy="639539"/>
            <a:chOff x="-31714" y="2045449"/>
            <a:chExt cx="580038" cy="639539"/>
          </a:xfrm>
        </p:grpSpPr>
        <p:sp>
          <p:nvSpPr>
            <p:cNvPr id="48" name="Oval 47"/>
            <p:cNvSpPr/>
            <p:nvPr/>
          </p:nvSpPr>
          <p:spPr bwMode="auto">
            <a:xfrm>
              <a:off x="126785" y="2190931"/>
              <a:ext cx="289661" cy="336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49" name="Rectangle 48"/>
            <p:cNvSpPr/>
            <p:nvPr/>
          </p:nvSpPr>
          <p:spPr>
            <a:xfrm>
              <a:off x="76304" y="2255030"/>
              <a:ext cx="184731" cy="261610"/>
            </a:xfrm>
            <a:prstGeom prst="rect">
              <a:avLst/>
            </a:prstGeom>
          </p:spPr>
          <p:txBody>
            <a:bodyPr wrap="none">
              <a:spAutoFit/>
            </a:bodyPr>
            <a:lstStyle/>
            <a:p>
              <a:endParaRPr lang="en-US" sz="1100" dirty="0">
                <a:solidFill>
                  <a:srgbClr val="FF0000"/>
                </a:solidFill>
              </a:endParaRPr>
            </a:p>
          </p:txBody>
        </p:sp>
        <p:sp>
          <p:nvSpPr>
            <p:cNvPr id="50" name="Freeform 49"/>
            <p:cNvSpPr/>
            <p:nvPr/>
          </p:nvSpPr>
          <p:spPr bwMode="auto">
            <a:xfrm rot="16200000">
              <a:off x="204209" y="2092284"/>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51" name="Freeform 50"/>
            <p:cNvSpPr/>
            <p:nvPr/>
          </p:nvSpPr>
          <p:spPr bwMode="auto">
            <a:xfrm rot="16200000">
              <a:off x="193374" y="2575341"/>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52" name="Freeform 51"/>
            <p:cNvSpPr/>
            <p:nvPr/>
          </p:nvSpPr>
          <p:spPr bwMode="auto">
            <a:xfrm rot="13347843">
              <a:off x="8491" y="2186678"/>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53" name="Freeform 52"/>
            <p:cNvSpPr/>
            <p:nvPr/>
          </p:nvSpPr>
          <p:spPr bwMode="auto">
            <a:xfrm rot="13347843">
              <a:off x="338205" y="2461375"/>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54" name="Freeform 53"/>
            <p:cNvSpPr/>
            <p:nvPr/>
          </p:nvSpPr>
          <p:spPr bwMode="auto">
            <a:xfrm rot="10557694">
              <a:off x="391842" y="2335561"/>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55" name="Freeform 54"/>
            <p:cNvSpPr/>
            <p:nvPr/>
          </p:nvSpPr>
          <p:spPr bwMode="auto">
            <a:xfrm rot="10557694">
              <a:off x="-31714" y="2345155"/>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56" name="Freeform 55"/>
            <p:cNvSpPr/>
            <p:nvPr/>
          </p:nvSpPr>
          <p:spPr bwMode="auto">
            <a:xfrm rot="8079867">
              <a:off x="336620" y="2167904"/>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57" name="Freeform 56"/>
            <p:cNvSpPr/>
            <p:nvPr/>
          </p:nvSpPr>
          <p:spPr bwMode="auto">
            <a:xfrm rot="8079867">
              <a:off x="48544" y="2497099"/>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grpSp>
      <p:grpSp>
        <p:nvGrpSpPr>
          <p:cNvPr id="58" name="Group 57"/>
          <p:cNvGrpSpPr/>
          <p:nvPr/>
        </p:nvGrpSpPr>
        <p:grpSpPr>
          <a:xfrm>
            <a:off x="1288187" y="4897087"/>
            <a:ext cx="580038" cy="639539"/>
            <a:chOff x="-31714" y="2045449"/>
            <a:chExt cx="580038" cy="639539"/>
          </a:xfrm>
        </p:grpSpPr>
        <p:sp>
          <p:nvSpPr>
            <p:cNvPr id="59" name="Oval 58"/>
            <p:cNvSpPr/>
            <p:nvPr/>
          </p:nvSpPr>
          <p:spPr bwMode="auto">
            <a:xfrm>
              <a:off x="126785" y="2190931"/>
              <a:ext cx="289661" cy="336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60" name="Rectangle 59"/>
            <p:cNvSpPr/>
            <p:nvPr/>
          </p:nvSpPr>
          <p:spPr>
            <a:xfrm>
              <a:off x="76304" y="2255030"/>
              <a:ext cx="184731" cy="261610"/>
            </a:xfrm>
            <a:prstGeom prst="rect">
              <a:avLst/>
            </a:prstGeom>
          </p:spPr>
          <p:txBody>
            <a:bodyPr wrap="none">
              <a:spAutoFit/>
            </a:bodyPr>
            <a:lstStyle/>
            <a:p>
              <a:endParaRPr lang="en-US" sz="1100" dirty="0">
                <a:solidFill>
                  <a:srgbClr val="FF0000"/>
                </a:solidFill>
              </a:endParaRPr>
            </a:p>
          </p:txBody>
        </p:sp>
        <p:sp>
          <p:nvSpPr>
            <p:cNvPr id="61" name="Freeform 60"/>
            <p:cNvSpPr/>
            <p:nvPr/>
          </p:nvSpPr>
          <p:spPr bwMode="auto">
            <a:xfrm rot="16200000">
              <a:off x="204209" y="2092284"/>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62" name="Freeform 61"/>
            <p:cNvSpPr/>
            <p:nvPr/>
          </p:nvSpPr>
          <p:spPr bwMode="auto">
            <a:xfrm rot="16200000">
              <a:off x="193374" y="2575341"/>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63" name="Freeform 62"/>
            <p:cNvSpPr/>
            <p:nvPr/>
          </p:nvSpPr>
          <p:spPr bwMode="auto">
            <a:xfrm rot="13347843">
              <a:off x="8491" y="2186678"/>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64" name="Freeform 63"/>
            <p:cNvSpPr/>
            <p:nvPr/>
          </p:nvSpPr>
          <p:spPr bwMode="auto">
            <a:xfrm rot="13347843">
              <a:off x="338205" y="2461375"/>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65" name="Freeform 64"/>
            <p:cNvSpPr/>
            <p:nvPr/>
          </p:nvSpPr>
          <p:spPr bwMode="auto">
            <a:xfrm rot="10557694">
              <a:off x="391842" y="2335561"/>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66" name="Freeform 65"/>
            <p:cNvSpPr/>
            <p:nvPr/>
          </p:nvSpPr>
          <p:spPr bwMode="auto">
            <a:xfrm rot="10557694">
              <a:off x="-31714" y="2345155"/>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67" name="Freeform 66"/>
            <p:cNvSpPr/>
            <p:nvPr/>
          </p:nvSpPr>
          <p:spPr bwMode="auto">
            <a:xfrm rot="8079867">
              <a:off x="336620" y="2167904"/>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68" name="Freeform 67"/>
            <p:cNvSpPr/>
            <p:nvPr/>
          </p:nvSpPr>
          <p:spPr bwMode="auto">
            <a:xfrm rot="8079867">
              <a:off x="48544" y="2497099"/>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grpSp>
    </p:spTree>
    <p:extLst>
      <p:ext uri="{BB962C8B-B14F-4D97-AF65-F5344CB8AC3E}">
        <p14:creationId xmlns:p14="http://schemas.microsoft.com/office/powerpoint/2010/main" val="4053195172"/>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onSTUDIO_0063SC_trans.png"/>
          <p:cNvPicPr>
            <a:picLocks noChangeAspect="1"/>
          </p:cNvPicPr>
          <p:nvPr/>
        </p:nvPicPr>
        <p:blipFill>
          <a:blip r:embed="rId3" cstate="email"/>
          <a:srcRect/>
          <a:stretch>
            <a:fillRect/>
          </a:stretch>
        </p:blipFill>
        <p:spPr>
          <a:xfrm>
            <a:off x="0" y="446469"/>
            <a:ext cx="3592010" cy="5791200"/>
          </a:xfrm>
          <a:prstGeom prst="rect">
            <a:avLst/>
          </a:prstGeom>
        </p:spPr>
      </p:pic>
      <p:sp>
        <p:nvSpPr>
          <p:cNvPr id="11" name="Title 10"/>
          <p:cNvSpPr>
            <a:spLocks noGrp="1"/>
          </p:cNvSpPr>
          <p:nvPr>
            <p:ph type="title"/>
          </p:nvPr>
        </p:nvSpPr>
        <p:spPr>
          <a:xfrm>
            <a:off x="428625" y="-180975"/>
            <a:ext cx="8880579" cy="1143000"/>
          </a:xfrm>
        </p:spPr>
        <p:txBody>
          <a:bodyPr>
            <a:normAutofit/>
          </a:bodyPr>
          <a:lstStyle/>
          <a:p>
            <a:r>
              <a:rPr lang="en-US" dirty="0" smtClean="0">
                <a:latin typeface="Arial" pitchFamily="34" charset="0"/>
                <a:cs typeface="Arial" pitchFamily="34" charset="0"/>
              </a:rPr>
              <a:t>Ion Torrent™ : Semiconductor Sequencing for Life™</a:t>
            </a:r>
            <a:endParaRPr lang="en-US" dirty="0">
              <a:latin typeface="Arial" pitchFamily="34" charset="0"/>
              <a:cs typeface="Arial" pitchFamily="34" charset="0"/>
            </a:endParaRPr>
          </a:p>
        </p:txBody>
      </p:sp>
      <p:sp>
        <p:nvSpPr>
          <p:cNvPr id="15" name="Content Placeholder 14"/>
          <p:cNvSpPr>
            <a:spLocks noGrp="1"/>
          </p:cNvSpPr>
          <p:nvPr>
            <p:ph sz="half" idx="4294967295"/>
          </p:nvPr>
        </p:nvSpPr>
        <p:spPr>
          <a:xfrm>
            <a:off x="4632960" y="1600200"/>
            <a:ext cx="4511040" cy="4465320"/>
          </a:xfrm>
        </p:spPr>
        <p:txBody>
          <a:bodyPr>
            <a:normAutofit fontScale="62500" lnSpcReduction="20000"/>
          </a:bodyPr>
          <a:lstStyle/>
          <a:p>
            <a:pPr>
              <a:buNone/>
            </a:pPr>
            <a:endParaRPr lang="en-US" b="1" dirty="0"/>
          </a:p>
          <a:p>
            <a:pPr>
              <a:buNone/>
            </a:pPr>
            <a:r>
              <a:rPr lang="en-US" sz="2800" b="1" dirty="0"/>
              <a:t>Support</a:t>
            </a:r>
          </a:p>
          <a:p>
            <a:pPr>
              <a:buNone/>
            </a:pPr>
            <a:r>
              <a:rPr lang="en-US" dirty="0"/>
              <a:t>Robert David</a:t>
            </a:r>
          </a:p>
          <a:p>
            <a:pPr marL="0" indent="0">
              <a:buNone/>
            </a:pPr>
            <a:r>
              <a:rPr lang="en-US" u="sng" dirty="0">
                <a:solidFill>
                  <a:srgbClr val="0070C0"/>
                </a:solidFill>
                <a:hlinkClick r:id="rId4"/>
              </a:rPr>
              <a:t>6178723352</a:t>
            </a:r>
          </a:p>
          <a:p>
            <a:pPr marL="0" indent="0">
              <a:buNone/>
            </a:pPr>
            <a:r>
              <a:rPr lang="en-US" u="sng" dirty="0" err="1">
                <a:solidFill>
                  <a:srgbClr val="0070C0"/>
                </a:solidFill>
                <a:hlinkClick r:id="rId4"/>
              </a:rPr>
              <a:t>Robert.David@thermofisher</a:t>
            </a:r>
            <a:endParaRPr lang="en-US" u="sng" dirty="0">
              <a:solidFill>
                <a:srgbClr val="0070C0"/>
              </a:solidFill>
              <a:hlinkClick r:id="rId4"/>
            </a:endParaRPr>
          </a:p>
          <a:p>
            <a:pPr marL="0" indent="0">
              <a:buNone/>
            </a:pPr>
            <a:endParaRPr lang="en-US" u="sng" dirty="0">
              <a:solidFill>
                <a:srgbClr val="0070C0"/>
              </a:solidFill>
              <a:hlinkClick r:id="rId4"/>
            </a:endParaRPr>
          </a:p>
          <a:p>
            <a:pPr marL="0" indent="0">
              <a:buNone/>
            </a:pPr>
            <a:r>
              <a:rPr lang="en-US" u="sng" dirty="0">
                <a:solidFill>
                  <a:srgbClr val="0070C0"/>
                </a:solidFill>
                <a:hlinkClick r:id="rId4"/>
              </a:rPr>
              <a:t>ionsupport@lifetech.com</a:t>
            </a:r>
            <a:endParaRPr lang="en-US" u="sng" dirty="0">
              <a:solidFill>
                <a:srgbClr val="0070C0"/>
              </a:solidFill>
            </a:endParaRPr>
          </a:p>
          <a:p>
            <a:pPr marL="0" indent="0">
              <a:buNone/>
            </a:pPr>
            <a:r>
              <a:rPr lang="en-US" dirty="0"/>
              <a:t>Call 800-955-6288  in USA </a:t>
            </a:r>
          </a:p>
          <a:p>
            <a:pPr marL="0" indent="0">
              <a:buNone/>
            </a:pPr>
            <a:endParaRPr lang="en-US" u="sng" dirty="0"/>
          </a:p>
          <a:p>
            <a:pPr marL="0" indent="0">
              <a:buNone/>
            </a:pPr>
            <a:r>
              <a:rPr lang="en-US" b="1" dirty="0"/>
              <a:t>Bioinformatics support</a:t>
            </a:r>
          </a:p>
          <a:p>
            <a:pPr marL="0" indent="0">
              <a:buNone/>
            </a:pPr>
            <a:r>
              <a:rPr lang="en-US" u="sng" dirty="0">
                <a:hlinkClick r:id="rId5"/>
              </a:rPr>
              <a:t>ngs-amsupport@lifetech.com</a:t>
            </a:r>
            <a:endParaRPr lang="en-US" u="sng" dirty="0"/>
          </a:p>
          <a:p>
            <a:pPr marL="0" indent="0">
              <a:buNone/>
            </a:pPr>
            <a:r>
              <a:rPr lang="en-US" u="sng" dirty="0">
                <a:hlinkClick r:id="rId6"/>
              </a:rPr>
              <a:t>Jingwei.Ni@thermofisher.com</a:t>
            </a:r>
            <a:endParaRPr lang="en-US" u="sng" dirty="0"/>
          </a:p>
          <a:p>
            <a:pPr marL="0" indent="0">
              <a:buNone/>
            </a:pPr>
            <a:r>
              <a:rPr lang="en-US" dirty="0"/>
              <a:t/>
            </a:r>
            <a:br>
              <a:rPr lang="en-US" dirty="0"/>
            </a:br>
            <a:r>
              <a:rPr lang="en-US" b="1" dirty="0"/>
              <a:t>Online info for Ion Torrent Systems</a:t>
            </a:r>
            <a:r>
              <a:rPr lang="en-US" dirty="0"/>
              <a:t/>
            </a:r>
            <a:br>
              <a:rPr lang="en-US" dirty="0"/>
            </a:br>
            <a:r>
              <a:rPr lang="en-US" dirty="0" err="1">
                <a:hlinkClick r:id="rId7"/>
              </a:rPr>
              <a:t>Thermofisher</a:t>
            </a:r>
            <a:r>
              <a:rPr lang="en-US" dirty="0">
                <a:hlinkClick r:id="rId7"/>
              </a:rPr>
              <a:t> Ion Community</a:t>
            </a:r>
            <a:endParaRPr lang="en-US" dirty="0"/>
          </a:p>
          <a:p>
            <a:pPr marL="0" indent="0">
              <a:buNone/>
            </a:pPr>
            <a:r>
              <a:rPr lang="en-US" sz="2200" dirty="0" smtClean="0"/>
              <a:t>	</a:t>
            </a:r>
          </a:p>
          <a:p>
            <a:pPr marL="0" indent="0">
              <a:buNone/>
            </a:pPr>
            <a:endParaRPr lang="en-US" sz="2200" dirty="0" smtClean="0"/>
          </a:p>
          <a:p>
            <a:pPr marL="0" indent="0">
              <a:buNone/>
            </a:pPr>
            <a:endParaRPr lang="en-US" dirty="0" smtClean="0"/>
          </a:p>
          <a:p>
            <a:pPr>
              <a:buNone/>
            </a:pPr>
            <a:endParaRPr lang="en-US" dirty="0"/>
          </a:p>
        </p:txBody>
      </p:sp>
      <p:sp>
        <p:nvSpPr>
          <p:cNvPr id="8" name="TextBox 7"/>
          <p:cNvSpPr txBox="1"/>
          <p:nvPr/>
        </p:nvSpPr>
        <p:spPr>
          <a:xfrm>
            <a:off x="1295400" y="5336463"/>
            <a:ext cx="2438400" cy="307777"/>
          </a:xfrm>
          <a:prstGeom prst="rect">
            <a:avLst/>
          </a:prstGeom>
          <a:noFill/>
        </p:spPr>
        <p:txBody>
          <a:bodyPr wrap="square" rtlCol="0">
            <a:spAutoFit/>
          </a:bodyPr>
          <a:lstStyle/>
          <a:p>
            <a:r>
              <a:rPr lang="en-US" sz="1400" dirty="0" smtClean="0"/>
              <a:t>The Chip is the Machine</a:t>
            </a:r>
            <a:r>
              <a:rPr lang="en-US" sz="1400" dirty="0" smtClean="0">
                <a:latin typeface="Arial"/>
                <a:cs typeface="Arial"/>
              </a:rPr>
              <a:t>™</a:t>
            </a:r>
            <a:endParaRPr lang="en-US" sz="1400" baseline="30000" dirty="0"/>
          </a:p>
        </p:txBody>
      </p:sp>
      <p:pic>
        <p:nvPicPr>
          <p:cNvPr id="512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723671">
            <a:off x="901994" y="2326385"/>
            <a:ext cx="2197958" cy="3944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58669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37030" y="4102284"/>
            <a:ext cx="8244114" cy="2185214"/>
          </a:xfrm>
          <a:prstGeom prst="rect">
            <a:avLst/>
          </a:prstGeom>
          <a:noFill/>
        </p:spPr>
        <p:txBody>
          <a:bodyPr wrap="square" rtlCol="0">
            <a:spAutoFit/>
          </a:bodyPr>
          <a:lstStyle/>
          <a:p>
            <a:pPr algn="ctr"/>
            <a:r>
              <a:rPr lang="en-US" dirty="0" smtClean="0">
                <a:cs typeface="Arial" pitchFamily="34" charset="0"/>
              </a:rPr>
              <a:t>For Research Use Only.  Not for use in diagnostic procedures.</a:t>
            </a:r>
          </a:p>
          <a:p>
            <a:pPr algn="ctr"/>
            <a:endParaRPr lang="en-US" dirty="0" smtClean="0">
              <a:cs typeface="Arial" pitchFamily="34" charset="0"/>
            </a:endParaRPr>
          </a:p>
          <a:p>
            <a:pPr algn="ctr"/>
            <a:r>
              <a:rPr lang="en-US" sz="1600" dirty="0" smtClean="0"/>
              <a:t>Ion Torrent™ is a Thermo Fisher Scientific brand. © 2014 Thermo Fisher Scientific, Inc. All rights reserved. </a:t>
            </a:r>
            <a:r>
              <a:rPr lang="en-US" sz="1600" dirty="0" err="1" smtClean="0"/>
              <a:t>TaqMan</a:t>
            </a:r>
            <a:r>
              <a:rPr lang="en-US" sz="1600" dirty="0" smtClean="0"/>
              <a:t> is a registered trademark of Roche Molecular Systems, Inc., used under permission and license. All other trademarks are the property of Thermo Fisher Scientific and its subsidiaries.</a:t>
            </a:r>
            <a:endParaRPr lang="en-US" sz="16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1" y="970923"/>
            <a:ext cx="6653533" cy="3131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217087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itle 73"/>
          <p:cNvSpPr>
            <a:spLocks noGrp="1"/>
          </p:cNvSpPr>
          <p:nvPr>
            <p:ph type="title"/>
          </p:nvPr>
        </p:nvSpPr>
        <p:spPr>
          <a:xfrm>
            <a:off x="426720" y="0"/>
            <a:ext cx="8229600" cy="1143000"/>
          </a:xfrm>
        </p:spPr>
        <p:txBody>
          <a:bodyPr/>
          <a:lstStyle/>
          <a:p>
            <a:r>
              <a:rPr lang="en-US" dirty="0" smtClean="0">
                <a:latin typeface="Arial" pitchFamily="34" charset="0"/>
                <a:cs typeface="Arial" pitchFamily="34" charset="0"/>
              </a:rPr>
              <a:t>Ion Torrent Workflow</a:t>
            </a:r>
            <a:endParaRPr lang="en-US" dirty="0">
              <a:latin typeface="Arial" pitchFamily="34" charset="0"/>
              <a:cs typeface="Arial" pitchFamily="34" charset="0"/>
            </a:endParaRPr>
          </a:p>
        </p:txBody>
      </p:sp>
      <p:grpSp>
        <p:nvGrpSpPr>
          <p:cNvPr id="4" name="Group 3"/>
          <p:cNvGrpSpPr/>
          <p:nvPr/>
        </p:nvGrpSpPr>
        <p:grpSpPr>
          <a:xfrm>
            <a:off x="241640" y="1941040"/>
            <a:ext cx="8624568" cy="1904958"/>
            <a:chOff x="226474" y="3191228"/>
            <a:chExt cx="8902360" cy="1904958"/>
          </a:xfrm>
        </p:grpSpPr>
        <p:sp>
          <p:nvSpPr>
            <p:cNvPr id="61" name="Chevron 60"/>
            <p:cNvSpPr/>
            <p:nvPr/>
          </p:nvSpPr>
          <p:spPr>
            <a:xfrm>
              <a:off x="4409542" y="3191228"/>
              <a:ext cx="2777335" cy="1901842"/>
            </a:xfrm>
            <a:prstGeom prst="chevron">
              <a:avLst>
                <a:gd name="adj" fmla="val 23966"/>
              </a:avLst>
            </a:prstGeom>
            <a:solidFill>
              <a:schemeClr val="accent5"/>
            </a:solidFill>
            <a:effectLst>
              <a:reflection stA="37000" endPos="17000" dir="5400000" sy="-100000" algn="bl" rotWithShape="0"/>
            </a:effectLst>
            <a:scene3d>
              <a:camera prst="orthographicFront"/>
              <a:lightRig rig="balanced"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sz="1000">
                <a:solidFill>
                  <a:schemeClr val="tx2">
                    <a:lumMod val="75000"/>
                  </a:schemeClr>
                </a:solidFill>
                <a:latin typeface="Arial" pitchFamily="34" charset="0"/>
                <a:cs typeface="Arial" pitchFamily="34" charset="0"/>
              </a:endParaRPr>
            </a:p>
          </p:txBody>
        </p:sp>
        <p:sp>
          <p:nvSpPr>
            <p:cNvPr id="60" name="Pentagon 59"/>
            <p:cNvSpPr/>
            <p:nvPr/>
          </p:nvSpPr>
          <p:spPr>
            <a:xfrm>
              <a:off x="226474" y="3194992"/>
              <a:ext cx="2629741" cy="1901194"/>
            </a:xfrm>
            <a:prstGeom prst="homePlate">
              <a:avLst>
                <a:gd name="adj" fmla="val 23830"/>
              </a:avLst>
            </a:prstGeom>
            <a:solidFill>
              <a:schemeClr val="accent5"/>
            </a:solidFill>
            <a:effectLst>
              <a:reflection stA="37000" endPos="17000" dir="5400000" sy="-100000" algn="bl" rotWithShape="0"/>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sz="1000" dirty="0">
                <a:solidFill>
                  <a:schemeClr val="bg1"/>
                </a:solidFill>
                <a:latin typeface="Arial" pitchFamily="34" charset="0"/>
                <a:cs typeface="Arial" pitchFamily="34" charset="0"/>
              </a:endParaRPr>
            </a:p>
          </p:txBody>
        </p:sp>
        <p:sp>
          <p:nvSpPr>
            <p:cNvPr id="54" name="TextBox 53"/>
            <p:cNvSpPr txBox="1"/>
            <p:nvPr/>
          </p:nvSpPr>
          <p:spPr>
            <a:xfrm>
              <a:off x="432094" y="3855641"/>
              <a:ext cx="2111979" cy="584775"/>
            </a:xfrm>
            <a:prstGeom prst="rect">
              <a:avLst/>
            </a:prstGeom>
            <a:noFill/>
          </p:spPr>
          <p:txBody>
            <a:bodyPr wrap="square" rtlCol="0">
              <a:spAutoFit/>
            </a:bodyPr>
            <a:lstStyle/>
            <a:p>
              <a:pPr algn="ctr"/>
              <a:r>
                <a:rPr lang="en-US" sz="1600" b="1" dirty="0" smtClean="0">
                  <a:solidFill>
                    <a:schemeClr val="bg1"/>
                  </a:solidFill>
                  <a:latin typeface="Arial" pitchFamily="34" charset="0"/>
                  <a:cs typeface="Arial" pitchFamily="34" charset="0"/>
                </a:rPr>
                <a:t>Library </a:t>
              </a:r>
            </a:p>
            <a:p>
              <a:pPr algn="ctr"/>
              <a:r>
                <a:rPr lang="en-US" sz="1600" b="1" dirty="0" smtClean="0">
                  <a:solidFill>
                    <a:schemeClr val="bg1"/>
                  </a:solidFill>
                  <a:latin typeface="Arial" pitchFamily="34" charset="0"/>
                  <a:cs typeface="Arial" pitchFamily="34" charset="0"/>
                </a:rPr>
                <a:t>Preparation</a:t>
              </a:r>
              <a:endParaRPr lang="en-US" sz="1600" b="1" dirty="0">
                <a:solidFill>
                  <a:schemeClr val="bg1"/>
                </a:solidFill>
                <a:latin typeface="Arial" pitchFamily="34" charset="0"/>
                <a:cs typeface="Arial" pitchFamily="34" charset="0"/>
              </a:endParaRPr>
            </a:p>
          </p:txBody>
        </p:sp>
        <p:sp>
          <p:nvSpPr>
            <p:cNvPr id="55" name="TextBox 54"/>
            <p:cNvSpPr txBox="1"/>
            <p:nvPr/>
          </p:nvSpPr>
          <p:spPr>
            <a:xfrm>
              <a:off x="5131528" y="3875215"/>
              <a:ext cx="1816753" cy="338554"/>
            </a:xfrm>
            <a:prstGeom prst="rect">
              <a:avLst/>
            </a:prstGeom>
            <a:noFill/>
            <a:scene3d>
              <a:camera prst="orthographicFront"/>
              <a:lightRig rig="threePt" dir="t"/>
            </a:scene3d>
            <a:sp3d prstMaterial="dkEdge">
              <a:bevelT/>
            </a:sp3d>
          </p:spPr>
          <p:txBody>
            <a:bodyPr wrap="square" rtlCol="0">
              <a:spAutoFit/>
            </a:bodyPr>
            <a:lstStyle/>
            <a:p>
              <a:pPr algn="ctr"/>
              <a:r>
                <a:rPr lang="en-US" sz="1600" b="1" dirty="0" smtClean="0">
                  <a:solidFill>
                    <a:schemeClr val="bg1"/>
                  </a:solidFill>
                  <a:latin typeface="Arial" pitchFamily="34" charset="0"/>
                  <a:cs typeface="Arial" pitchFamily="34" charset="0"/>
                </a:rPr>
                <a:t>  Sequencing*</a:t>
              </a:r>
              <a:endParaRPr lang="en-US" sz="1600" b="1" dirty="0">
                <a:solidFill>
                  <a:schemeClr val="bg1"/>
                </a:solidFill>
                <a:latin typeface="Arial" pitchFamily="34" charset="0"/>
                <a:cs typeface="Arial" pitchFamily="34" charset="0"/>
              </a:endParaRPr>
            </a:p>
          </p:txBody>
        </p:sp>
        <p:sp>
          <p:nvSpPr>
            <p:cNvPr id="83" name="Chevron 82"/>
            <p:cNvSpPr/>
            <p:nvPr/>
          </p:nvSpPr>
          <p:spPr>
            <a:xfrm>
              <a:off x="6740026" y="3191228"/>
              <a:ext cx="2388808" cy="1901842"/>
            </a:xfrm>
            <a:prstGeom prst="chevron">
              <a:avLst>
                <a:gd name="adj" fmla="val 23732"/>
              </a:avLst>
            </a:prstGeom>
            <a:solidFill>
              <a:srgbClr val="616265"/>
            </a:solidFill>
            <a:effectLst>
              <a:reflection stA="37000" endPos="17000" dir="5400000" sy="-100000" algn="bl" rotWithShape="0"/>
            </a:effectLst>
            <a:scene3d>
              <a:camera prst="orthographicFront"/>
              <a:lightRig rig="balanced"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sz="1000" dirty="0">
                <a:solidFill>
                  <a:schemeClr val="bg1"/>
                </a:solidFill>
                <a:latin typeface="Arial" pitchFamily="34" charset="0"/>
                <a:cs typeface="Arial" pitchFamily="34" charset="0"/>
              </a:endParaRPr>
            </a:p>
          </p:txBody>
        </p:sp>
        <p:sp>
          <p:nvSpPr>
            <p:cNvPr id="84" name="TextBox 83"/>
            <p:cNvSpPr txBox="1"/>
            <p:nvPr/>
          </p:nvSpPr>
          <p:spPr>
            <a:xfrm>
              <a:off x="7460213" y="3855641"/>
              <a:ext cx="1112014" cy="584775"/>
            </a:xfrm>
            <a:prstGeom prst="rect">
              <a:avLst/>
            </a:prstGeom>
            <a:noFill/>
            <a:effectLst>
              <a:reflection stA="70000" endPos="44000" dist="609600" dir="5400000" sy="-100000" algn="bl" rotWithShape="0"/>
            </a:effectLst>
          </p:spPr>
          <p:txBody>
            <a:bodyPr wrap="square" rtlCol="0">
              <a:spAutoFit/>
            </a:bodyPr>
            <a:lstStyle/>
            <a:p>
              <a:pPr algn="ctr"/>
              <a:r>
                <a:rPr lang="en-US" sz="1600" b="1" dirty="0" smtClean="0">
                  <a:solidFill>
                    <a:schemeClr val="bg1"/>
                  </a:solidFill>
                  <a:latin typeface="Arial" pitchFamily="34" charset="0"/>
                  <a:cs typeface="Arial" pitchFamily="34" charset="0"/>
                </a:rPr>
                <a:t>Data Analysis</a:t>
              </a:r>
              <a:endParaRPr lang="en-US" sz="1600" b="1" dirty="0">
                <a:solidFill>
                  <a:schemeClr val="bg1"/>
                </a:solidFill>
                <a:latin typeface="Arial" pitchFamily="34" charset="0"/>
                <a:cs typeface="Arial" pitchFamily="34" charset="0"/>
              </a:endParaRPr>
            </a:p>
          </p:txBody>
        </p:sp>
        <p:sp>
          <p:nvSpPr>
            <p:cNvPr id="86" name="Chevron 85"/>
            <p:cNvSpPr/>
            <p:nvPr/>
          </p:nvSpPr>
          <p:spPr>
            <a:xfrm>
              <a:off x="2398086" y="3194992"/>
              <a:ext cx="2456122" cy="1901194"/>
            </a:xfrm>
            <a:prstGeom prst="chevron">
              <a:avLst>
                <a:gd name="adj" fmla="val 24054"/>
              </a:avLst>
            </a:prstGeom>
            <a:solidFill>
              <a:schemeClr val="accent5"/>
            </a:solidFill>
            <a:effectLst>
              <a:reflection stA="37000" endPos="17000" dir="5400000" sy="-100000" algn="bl" rotWithShape="0"/>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sz="1000">
                <a:solidFill>
                  <a:schemeClr val="tx2">
                    <a:lumMod val="75000"/>
                  </a:schemeClr>
                </a:solidFill>
                <a:latin typeface="Arial" pitchFamily="34" charset="0"/>
                <a:cs typeface="Arial" pitchFamily="34" charset="0"/>
              </a:endParaRPr>
            </a:p>
          </p:txBody>
        </p:sp>
        <p:sp>
          <p:nvSpPr>
            <p:cNvPr id="91" name="TextBox 90"/>
            <p:cNvSpPr txBox="1"/>
            <p:nvPr/>
          </p:nvSpPr>
          <p:spPr>
            <a:xfrm>
              <a:off x="2856216" y="3845998"/>
              <a:ext cx="1717350" cy="584775"/>
            </a:xfrm>
            <a:prstGeom prst="rect">
              <a:avLst/>
            </a:prstGeom>
            <a:noFill/>
          </p:spPr>
          <p:txBody>
            <a:bodyPr wrap="square" rtlCol="0">
              <a:spAutoFit/>
            </a:bodyPr>
            <a:lstStyle/>
            <a:p>
              <a:pPr algn="ctr"/>
              <a:r>
                <a:rPr lang="en-US" sz="1600" b="1" dirty="0" smtClean="0">
                  <a:solidFill>
                    <a:schemeClr val="bg1"/>
                  </a:solidFill>
                  <a:latin typeface="Arial" pitchFamily="34" charset="0"/>
                  <a:cs typeface="Arial" pitchFamily="34" charset="0"/>
                </a:rPr>
                <a:t>Template Preparation</a:t>
              </a:r>
              <a:r>
                <a:rPr lang="en-US" sz="1600" dirty="0" smtClean="0">
                  <a:solidFill>
                    <a:schemeClr val="bg1"/>
                  </a:solidFill>
                  <a:latin typeface="Arial" pitchFamily="34" charset="0"/>
                  <a:cs typeface="Arial" pitchFamily="34" charset="0"/>
                </a:rPr>
                <a:t>*</a:t>
              </a:r>
              <a:endParaRPr lang="en-US" sz="1600" dirty="0">
                <a:solidFill>
                  <a:schemeClr val="bg1"/>
                </a:solidFill>
                <a:latin typeface="Arial" pitchFamily="34" charset="0"/>
                <a:cs typeface="Arial" pitchFamily="34" charset="0"/>
              </a:endParaRPr>
            </a:p>
          </p:txBody>
        </p:sp>
      </p:grpSp>
      <p:sp>
        <p:nvSpPr>
          <p:cNvPr id="2" name="Rounded Rectangle 1"/>
          <p:cNvSpPr/>
          <p:nvPr/>
        </p:nvSpPr>
        <p:spPr bwMode="auto">
          <a:xfrm>
            <a:off x="2582906" y="2065467"/>
            <a:ext cx="1904644" cy="1624405"/>
          </a:xfrm>
          <a:prstGeom prst="roundRect">
            <a:avLst/>
          </a:prstGeom>
          <a:noFill/>
          <a:ln w="2857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dirty="0">
              <a:ln>
                <a:noFill/>
              </a:ln>
              <a:solidFill>
                <a:schemeClr val="tx1"/>
              </a:solidFill>
              <a:effectLst/>
              <a:latin typeface="Arial" pitchFamily="124" charset="0"/>
            </a:endParaRPr>
          </a:p>
        </p:txBody>
      </p:sp>
    </p:spTree>
    <p:extLst>
      <p:ext uri="{BB962C8B-B14F-4D97-AF65-F5344CB8AC3E}">
        <p14:creationId xmlns:p14="http://schemas.microsoft.com/office/powerpoint/2010/main" val="254093786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73"/>
          <p:cNvSpPr>
            <a:spLocks noGrp="1"/>
          </p:cNvSpPr>
          <p:nvPr>
            <p:ph type="title" idx="4294967295"/>
          </p:nvPr>
        </p:nvSpPr>
        <p:spPr>
          <a:xfrm>
            <a:off x="457200" y="0"/>
            <a:ext cx="8229600" cy="1143000"/>
          </a:xfrm>
        </p:spPr>
        <p:txBody>
          <a:bodyPr lIns="91440" tIns="45720" rIns="91440" bIns="45720"/>
          <a:lstStyle/>
          <a:p>
            <a:r>
              <a:rPr lang="en-US" dirty="0" smtClean="0">
                <a:solidFill>
                  <a:srgbClr val="002060"/>
                </a:solidFill>
                <a:latin typeface="Arial" pitchFamily="34" charset="0"/>
                <a:cs typeface="Arial" pitchFamily="34" charset="0"/>
              </a:rPr>
              <a:t>Ion Workflow Overview</a:t>
            </a:r>
          </a:p>
        </p:txBody>
      </p:sp>
      <p:sp>
        <p:nvSpPr>
          <p:cNvPr id="18435" name="Rectangle 42"/>
          <p:cNvSpPr>
            <a:spLocks/>
          </p:cNvSpPr>
          <p:nvPr/>
        </p:nvSpPr>
        <p:spPr bwMode="auto">
          <a:xfrm>
            <a:off x="7848600" y="4037112"/>
            <a:ext cx="858838" cy="153888"/>
          </a:xfrm>
          <a:prstGeom prst="rect">
            <a:avLst/>
          </a:prstGeom>
          <a:noFill/>
          <a:ln w="12700" algn="ctr">
            <a:noFill/>
            <a:miter lim="800000"/>
            <a:headEnd/>
            <a:tailEnd/>
          </a:ln>
        </p:spPr>
        <p:txBody>
          <a:bodyPr wrap="square" lIns="0" tIns="0" rIns="0" bIns="0">
            <a:spAutoFit/>
          </a:bodyPr>
          <a:lstStyle/>
          <a:p>
            <a:pPr algn="ctr"/>
            <a:r>
              <a:rPr lang="en-US" sz="1000" dirty="0">
                <a:ea typeface="Calibri" pitchFamily="34" charset="0"/>
                <a:cs typeface="Arial" pitchFamily="34" charset="0"/>
                <a:sym typeface="Calibri" pitchFamily="34" charset="0"/>
              </a:rPr>
              <a:t>Data </a:t>
            </a:r>
            <a:r>
              <a:rPr lang="en-US" sz="1000" dirty="0" smtClean="0">
                <a:ea typeface="Calibri" pitchFamily="34" charset="0"/>
                <a:cs typeface="Arial" pitchFamily="34" charset="0"/>
                <a:sym typeface="Calibri" pitchFamily="34" charset="0"/>
              </a:rPr>
              <a:t> Analysis</a:t>
            </a:r>
            <a:endParaRPr lang="en-US" sz="1000" dirty="0">
              <a:ea typeface="Calibri" pitchFamily="34" charset="0"/>
              <a:cs typeface="Arial" pitchFamily="34" charset="0"/>
              <a:sym typeface="Calibri" pitchFamily="34" charset="0"/>
            </a:endParaRPr>
          </a:p>
        </p:txBody>
      </p:sp>
      <p:grpSp>
        <p:nvGrpSpPr>
          <p:cNvPr id="2" name="Group 46"/>
          <p:cNvGrpSpPr>
            <a:grpSpLocks/>
          </p:cNvGrpSpPr>
          <p:nvPr/>
        </p:nvGrpSpPr>
        <p:grpSpPr bwMode="auto">
          <a:xfrm>
            <a:off x="3840163" y="2820988"/>
            <a:ext cx="836612" cy="1046162"/>
            <a:chOff x="3949700" y="911225"/>
            <a:chExt cx="2159000" cy="2860675"/>
          </a:xfrm>
        </p:grpSpPr>
        <p:pic>
          <p:nvPicPr>
            <p:cNvPr id="18502" name="Picture 2"/>
            <p:cNvPicPr>
              <a:picLocks noChangeAspect="1" noChangeArrowheads="1"/>
            </p:cNvPicPr>
            <p:nvPr/>
          </p:nvPicPr>
          <p:blipFill>
            <a:blip r:embed="rId3" cstate="screen"/>
            <a:srcRect/>
            <a:stretch>
              <a:fillRect/>
            </a:stretch>
          </p:blipFill>
          <p:spPr bwMode="auto">
            <a:xfrm>
              <a:off x="3949700" y="911225"/>
              <a:ext cx="2159000" cy="2860675"/>
            </a:xfrm>
            <a:prstGeom prst="rect">
              <a:avLst/>
            </a:prstGeom>
            <a:noFill/>
            <a:ln w="12700">
              <a:noFill/>
              <a:miter lim="800000"/>
              <a:headEnd/>
              <a:tailEnd/>
            </a:ln>
          </p:spPr>
        </p:pic>
        <p:pic>
          <p:nvPicPr>
            <p:cNvPr id="221204" name="Picture 18"/>
            <p:cNvPicPr>
              <a:picLocks noChangeAspect="1" noChangeArrowheads="1"/>
            </p:cNvPicPr>
            <p:nvPr/>
          </p:nvPicPr>
          <p:blipFill>
            <a:blip r:embed="rId4" cstate="screen"/>
            <a:srcRect/>
            <a:stretch>
              <a:fillRect/>
            </a:stretch>
          </p:blipFill>
          <p:spPr bwMode="auto">
            <a:xfrm>
              <a:off x="4609280" y="2842940"/>
              <a:ext cx="266292" cy="256117"/>
            </a:xfrm>
            <a:prstGeom prst="rect">
              <a:avLst/>
            </a:prstGeom>
            <a:solidFill>
              <a:schemeClr val="bg1">
                <a:lumMod val="65000"/>
                <a:alpha val="94000"/>
              </a:schemeClr>
            </a:solidFill>
            <a:ln w="12700">
              <a:noFill/>
              <a:miter lim="800000"/>
              <a:headEnd/>
              <a:tailEnd/>
            </a:ln>
          </p:spPr>
        </p:pic>
        <p:pic>
          <p:nvPicPr>
            <p:cNvPr id="221205" name="Picture 19"/>
            <p:cNvPicPr>
              <a:picLocks noChangeAspect="1" noChangeArrowheads="1"/>
            </p:cNvPicPr>
            <p:nvPr/>
          </p:nvPicPr>
          <p:blipFill>
            <a:blip r:embed="rId4" cstate="screen"/>
            <a:srcRect/>
            <a:stretch>
              <a:fillRect/>
            </a:stretch>
          </p:blipFill>
          <p:spPr bwMode="auto">
            <a:xfrm>
              <a:off x="4814119" y="2413189"/>
              <a:ext cx="266292" cy="256114"/>
            </a:xfrm>
            <a:prstGeom prst="rect">
              <a:avLst/>
            </a:prstGeom>
            <a:solidFill>
              <a:schemeClr val="bg1">
                <a:lumMod val="65000"/>
                <a:alpha val="94000"/>
              </a:schemeClr>
            </a:solidFill>
            <a:ln w="12700">
              <a:noFill/>
              <a:miter lim="800000"/>
              <a:headEnd/>
              <a:tailEnd/>
            </a:ln>
          </p:spPr>
        </p:pic>
        <p:pic>
          <p:nvPicPr>
            <p:cNvPr id="221206" name="Picture 20"/>
            <p:cNvPicPr>
              <a:picLocks noChangeAspect="1" noChangeArrowheads="1"/>
            </p:cNvPicPr>
            <p:nvPr/>
          </p:nvPicPr>
          <p:blipFill>
            <a:blip r:embed="rId4" cstate="screen"/>
            <a:srcRect/>
            <a:stretch>
              <a:fillRect/>
            </a:stretch>
          </p:blipFill>
          <p:spPr bwMode="auto">
            <a:xfrm>
              <a:off x="4547829" y="2552099"/>
              <a:ext cx="266289" cy="256114"/>
            </a:xfrm>
            <a:prstGeom prst="rect">
              <a:avLst/>
            </a:prstGeom>
            <a:solidFill>
              <a:schemeClr val="bg1">
                <a:lumMod val="65000"/>
                <a:alpha val="94000"/>
              </a:schemeClr>
            </a:solidFill>
            <a:ln w="12700">
              <a:noFill/>
              <a:miter lim="800000"/>
              <a:headEnd/>
              <a:tailEnd/>
            </a:ln>
          </p:spPr>
        </p:pic>
        <p:pic>
          <p:nvPicPr>
            <p:cNvPr id="221207" name="Picture 21"/>
            <p:cNvPicPr>
              <a:picLocks noChangeAspect="1" noChangeArrowheads="1"/>
            </p:cNvPicPr>
            <p:nvPr/>
          </p:nvPicPr>
          <p:blipFill>
            <a:blip r:embed="rId4" cstate="screen"/>
            <a:srcRect/>
            <a:stretch>
              <a:fillRect/>
            </a:stretch>
          </p:blipFill>
          <p:spPr bwMode="auto">
            <a:xfrm>
              <a:off x="4748570" y="2157072"/>
              <a:ext cx="266292" cy="256117"/>
            </a:xfrm>
            <a:prstGeom prst="rect">
              <a:avLst/>
            </a:prstGeom>
            <a:solidFill>
              <a:schemeClr val="bg1">
                <a:lumMod val="65000"/>
                <a:alpha val="94000"/>
              </a:schemeClr>
            </a:solidFill>
            <a:ln w="12700">
              <a:noFill/>
              <a:miter lim="800000"/>
              <a:headEnd/>
              <a:tailEnd/>
            </a:ln>
          </p:spPr>
        </p:pic>
      </p:grpSp>
      <p:sp>
        <p:nvSpPr>
          <p:cNvPr id="18437" name="Rectangle 41"/>
          <p:cNvSpPr>
            <a:spLocks/>
          </p:cNvSpPr>
          <p:nvPr/>
        </p:nvSpPr>
        <p:spPr bwMode="auto">
          <a:xfrm>
            <a:off x="3854450" y="3998913"/>
            <a:ext cx="717550" cy="304800"/>
          </a:xfrm>
          <a:prstGeom prst="rect">
            <a:avLst/>
          </a:prstGeom>
          <a:noFill/>
          <a:ln w="12700" algn="ctr">
            <a:noFill/>
            <a:miter lim="800000"/>
            <a:headEnd/>
            <a:tailEnd/>
          </a:ln>
        </p:spPr>
        <p:txBody>
          <a:bodyPr wrap="none" lIns="0" tIns="0" rIns="0" bIns="0">
            <a:spAutoFit/>
          </a:bodyPr>
          <a:lstStyle/>
          <a:p>
            <a:pPr algn="ctr"/>
            <a:r>
              <a:rPr lang="en-US" sz="1000" dirty="0" err="1">
                <a:ea typeface="Calibri" pitchFamily="34" charset="0"/>
                <a:cs typeface="Arial" pitchFamily="34" charset="0"/>
                <a:sym typeface="Calibri" pitchFamily="34" charset="0"/>
              </a:rPr>
              <a:t>Clonal</a:t>
            </a:r>
            <a:r>
              <a:rPr lang="en-US" sz="1000" dirty="0">
                <a:ea typeface="Calibri" pitchFamily="34" charset="0"/>
                <a:cs typeface="Arial" pitchFamily="34" charset="0"/>
                <a:sym typeface="Calibri" pitchFamily="34" charset="0"/>
              </a:rPr>
              <a:t> </a:t>
            </a:r>
          </a:p>
          <a:p>
            <a:pPr algn="ctr"/>
            <a:r>
              <a:rPr lang="en-US" sz="1000" dirty="0">
                <a:ea typeface="Calibri" pitchFamily="34" charset="0"/>
                <a:cs typeface="Arial" pitchFamily="34" charset="0"/>
                <a:sym typeface="Calibri" pitchFamily="34" charset="0"/>
              </a:rPr>
              <a:t>Amplification</a:t>
            </a:r>
          </a:p>
        </p:txBody>
      </p:sp>
      <p:sp>
        <p:nvSpPr>
          <p:cNvPr id="18438" name="Line 23"/>
          <p:cNvSpPr>
            <a:spLocks noChangeShapeType="1"/>
          </p:cNvSpPr>
          <p:nvPr/>
        </p:nvSpPr>
        <p:spPr bwMode="auto">
          <a:xfrm flipH="1">
            <a:off x="5899150" y="3343275"/>
            <a:ext cx="279400" cy="0"/>
          </a:xfrm>
          <a:prstGeom prst="line">
            <a:avLst/>
          </a:prstGeom>
          <a:noFill/>
          <a:ln w="38100">
            <a:solidFill>
              <a:schemeClr val="accent4">
                <a:lumMod val="75000"/>
              </a:schemeClr>
            </a:solidFill>
            <a:miter lim="800000"/>
            <a:headEnd type="stealth" w="med" len="med"/>
            <a:tailEnd/>
          </a:ln>
        </p:spPr>
        <p:txBody>
          <a:bodyPr lIns="0" tIns="0" rIns="0" bIns="0"/>
          <a:lstStyle/>
          <a:p>
            <a:endParaRPr lang="en-US">
              <a:solidFill>
                <a:srgbClr val="002060"/>
              </a:solidFill>
              <a:cs typeface="Arial" pitchFamily="34" charset="0"/>
            </a:endParaRPr>
          </a:p>
        </p:txBody>
      </p:sp>
      <p:sp>
        <p:nvSpPr>
          <p:cNvPr id="18439" name="Rectangle 41"/>
          <p:cNvSpPr>
            <a:spLocks/>
          </p:cNvSpPr>
          <p:nvPr/>
        </p:nvSpPr>
        <p:spPr bwMode="auto">
          <a:xfrm>
            <a:off x="4572000" y="3881735"/>
            <a:ext cx="1585912" cy="461665"/>
          </a:xfrm>
          <a:prstGeom prst="rect">
            <a:avLst/>
          </a:prstGeom>
          <a:noFill/>
          <a:ln w="12700" algn="ctr">
            <a:noFill/>
            <a:miter lim="800000"/>
            <a:headEnd/>
            <a:tailEnd/>
          </a:ln>
        </p:spPr>
        <p:txBody>
          <a:bodyPr wrap="square" lIns="0" tIns="0" rIns="0" bIns="0">
            <a:spAutoFit/>
          </a:bodyPr>
          <a:lstStyle/>
          <a:p>
            <a:pPr algn="ctr"/>
            <a:r>
              <a:rPr lang="en-US" sz="1000" dirty="0">
                <a:ea typeface="Calibri" pitchFamily="34" charset="0"/>
                <a:cs typeface="Arial" pitchFamily="34" charset="0"/>
                <a:sym typeface="Calibri" pitchFamily="34" charset="0"/>
              </a:rPr>
              <a:t> </a:t>
            </a:r>
            <a:r>
              <a:rPr lang="en-US" sz="1000" dirty="0" smtClean="0">
                <a:ea typeface="Calibri" pitchFamily="34" charset="0"/>
                <a:cs typeface="Arial" pitchFamily="34" charset="0"/>
                <a:sym typeface="Calibri" pitchFamily="34" charset="0"/>
              </a:rPr>
              <a:t>Isolate Positive </a:t>
            </a:r>
            <a:endParaRPr lang="en-US" sz="1000" dirty="0">
              <a:ea typeface="Calibri" pitchFamily="34" charset="0"/>
              <a:cs typeface="Arial" pitchFamily="34" charset="0"/>
              <a:sym typeface="Calibri" pitchFamily="34" charset="0"/>
            </a:endParaRPr>
          </a:p>
          <a:p>
            <a:pPr algn="ctr"/>
            <a:r>
              <a:rPr lang="en-US" sz="1000" dirty="0">
                <a:ea typeface="Calibri" pitchFamily="34" charset="0"/>
                <a:cs typeface="Arial" pitchFamily="34" charset="0"/>
                <a:sym typeface="Calibri" pitchFamily="34" charset="0"/>
              </a:rPr>
              <a:t>Ion Sphere™</a:t>
            </a:r>
            <a:r>
              <a:rPr lang="en-US" sz="1000" dirty="0">
                <a:ea typeface="Calibri" pitchFamily="34" charset="0"/>
                <a:cs typeface="Arial" pitchFamily="34" charset="0"/>
              </a:rPr>
              <a:t> </a:t>
            </a:r>
            <a:endParaRPr lang="en-US" sz="1000" dirty="0" smtClean="0">
              <a:ea typeface="Calibri" pitchFamily="34" charset="0"/>
              <a:cs typeface="Arial" pitchFamily="34" charset="0"/>
            </a:endParaRPr>
          </a:p>
          <a:p>
            <a:pPr algn="ctr"/>
            <a:r>
              <a:rPr lang="en-US" sz="1000" dirty="0" smtClean="0">
                <a:ea typeface="Calibri" pitchFamily="34" charset="0"/>
                <a:cs typeface="Arial" pitchFamily="34" charset="0"/>
              </a:rPr>
              <a:t>Particles</a:t>
            </a:r>
            <a:endParaRPr lang="en-US" sz="1000" dirty="0">
              <a:ea typeface="Calibri" pitchFamily="34" charset="0"/>
              <a:cs typeface="Arial" pitchFamily="34" charset="0"/>
              <a:sym typeface="Calibri" pitchFamily="34" charset="0"/>
            </a:endParaRPr>
          </a:p>
        </p:txBody>
      </p:sp>
      <p:grpSp>
        <p:nvGrpSpPr>
          <p:cNvPr id="3" name="Group 94"/>
          <p:cNvGrpSpPr>
            <a:grpSpLocks/>
          </p:cNvGrpSpPr>
          <p:nvPr/>
        </p:nvGrpSpPr>
        <p:grpSpPr bwMode="auto">
          <a:xfrm>
            <a:off x="4800600" y="2987675"/>
            <a:ext cx="939800" cy="711200"/>
            <a:chOff x="3024" y="3052"/>
            <a:chExt cx="592" cy="448"/>
          </a:xfrm>
        </p:grpSpPr>
        <p:pic>
          <p:nvPicPr>
            <p:cNvPr id="18500" name="Picture 43"/>
            <p:cNvPicPr>
              <a:picLocks noChangeArrowheads="1"/>
            </p:cNvPicPr>
            <p:nvPr/>
          </p:nvPicPr>
          <p:blipFill>
            <a:blip r:embed="rId5" cstate="screen"/>
            <a:srcRect/>
            <a:stretch>
              <a:fillRect/>
            </a:stretch>
          </p:blipFill>
          <p:spPr bwMode="auto">
            <a:xfrm>
              <a:off x="3024" y="3150"/>
              <a:ext cx="350" cy="350"/>
            </a:xfrm>
            <a:prstGeom prst="rect">
              <a:avLst/>
            </a:prstGeom>
            <a:noFill/>
            <a:ln w="12700">
              <a:noFill/>
              <a:miter lim="800000"/>
              <a:headEnd/>
              <a:tailEnd/>
            </a:ln>
          </p:spPr>
        </p:pic>
        <p:pic>
          <p:nvPicPr>
            <p:cNvPr id="18501" name="Picture 43"/>
            <p:cNvPicPr>
              <a:picLocks noChangeArrowheads="1"/>
            </p:cNvPicPr>
            <p:nvPr/>
          </p:nvPicPr>
          <p:blipFill>
            <a:blip r:embed="rId6" cstate="screen"/>
            <a:srcRect/>
            <a:stretch>
              <a:fillRect/>
            </a:stretch>
          </p:blipFill>
          <p:spPr bwMode="auto">
            <a:xfrm>
              <a:off x="3260" y="3052"/>
              <a:ext cx="356" cy="356"/>
            </a:xfrm>
            <a:prstGeom prst="rect">
              <a:avLst/>
            </a:prstGeom>
            <a:noFill/>
            <a:ln w="12700">
              <a:noFill/>
              <a:miter lim="800000"/>
              <a:headEnd/>
              <a:tailEnd/>
            </a:ln>
          </p:spPr>
        </p:pic>
      </p:grpSp>
      <p:pic>
        <p:nvPicPr>
          <p:cNvPr id="18441" name="Picture 1"/>
          <p:cNvPicPr>
            <a:picLocks noChangeAspect="1" noChangeArrowheads="1"/>
          </p:cNvPicPr>
          <p:nvPr/>
        </p:nvPicPr>
        <p:blipFill>
          <a:blip r:embed="rId7" cstate="screen"/>
          <a:srcRect/>
          <a:stretch>
            <a:fillRect/>
          </a:stretch>
        </p:blipFill>
        <p:spPr bwMode="auto">
          <a:xfrm>
            <a:off x="7543800" y="2994025"/>
            <a:ext cx="1479550" cy="698500"/>
          </a:xfrm>
          <a:prstGeom prst="rect">
            <a:avLst/>
          </a:prstGeom>
          <a:noFill/>
          <a:ln w="9525">
            <a:noFill/>
            <a:miter lim="800000"/>
            <a:headEnd/>
            <a:tailEnd/>
          </a:ln>
        </p:spPr>
      </p:pic>
      <p:sp>
        <p:nvSpPr>
          <p:cNvPr id="18442" name="Line 23"/>
          <p:cNvSpPr>
            <a:spLocks noChangeShapeType="1"/>
          </p:cNvSpPr>
          <p:nvPr/>
        </p:nvSpPr>
        <p:spPr bwMode="auto">
          <a:xfrm flipH="1">
            <a:off x="4495800" y="3360528"/>
            <a:ext cx="279400" cy="0"/>
          </a:xfrm>
          <a:prstGeom prst="line">
            <a:avLst/>
          </a:prstGeom>
          <a:noFill/>
          <a:ln w="38100">
            <a:solidFill>
              <a:schemeClr val="accent4">
                <a:lumMod val="75000"/>
              </a:schemeClr>
            </a:solidFill>
            <a:miter lim="800000"/>
            <a:headEnd type="stealth" w="med" len="med"/>
            <a:tailEnd/>
          </a:ln>
        </p:spPr>
        <p:txBody>
          <a:bodyPr lIns="0" tIns="0" rIns="0" bIns="0"/>
          <a:lstStyle/>
          <a:p>
            <a:endParaRPr lang="en-US">
              <a:solidFill>
                <a:srgbClr val="002060"/>
              </a:solidFill>
              <a:cs typeface="Arial" pitchFamily="34" charset="0"/>
            </a:endParaRPr>
          </a:p>
        </p:txBody>
      </p:sp>
      <p:sp>
        <p:nvSpPr>
          <p:cNvPr id="18443" name="Line 23"/>
          <p:cNvSpPr>
            <a:spLocks noChangeShapeType="1"/>
          </p:cNvSpPr>
          <p:nvPr/>
        </p:nvSpPr>
        <p:spPr bwMode="auto">
          <a:xfrm flipH="1">
            <a:off x="7237603" y="3343275"/>
            <a:ext cx="282194" cy="0"/>
          </a:xfrm>
          <a:prstGeom prst="line">
            <a:avLst/>
          </a:prstGeom>
          <a:noFill/>
          <a:ln w="38100">
            <a:solidFill>
              <a:schemeClr val="accent4">
                <a:lumMod val="75000"/>
              </a:schemeClr>
            </a:solidFill>
            <a:miter lim="800000"/>
            <a:headEnd type="stealth" w="med" len="med"/>
            <a:tailEnd/>
          </a:ln>
        </p:spPr>
        <p:txBody>
          <a:bodyPr lIns="0" tIns="0" rIns="0" bIns="0"/>
          <a:lstStyle/>
          <a:p>
            <a:endParaRPr lang="en-US">
              <a:solidFill>
                <a:srgbClr val="002060"/>
              </a:solidFill>
              <a:cs typeface="Arial" pitchFamily="34" charset="0"/>
            </a:endParaRPr>
          </a:p>
        </p:txBody>
      </p:sp>
      <p:sp>
        <p:nvSpPr>
          <p:cNvPr id="18444" name="Rectangle 41"/>
          <p:cNvSpPr>
            <a:spLocks/>
          </p:cNvSpPr>
          <p:nvPr/>
        </p:nvSpPr>
        <p:spPr bwMode="auto">
          <a:xfrm>
            <a:off x="6419865" y="3998913"/>
            <a:ext cx="819135" cy="307777"/>
          </a:xfrm>
          <a:prstGeom prst="rect">
            <a:avLst/>
          </a:prstGeom>
          <a:noFill/>
          <a:ln w="12700">
            <a:noFill/>
            <a:miter lim="800000"/>
            <a:headEnd/>
            <a:tailEnd/>
          </a:ln>
        </p:spPr>
        <p:txBody>
          <a:bodyPr wrap="none" lIns="0" tIns="0" rIns="0" bIns="0">
            <a:spAutoFit/>
          </a:bodyPr>
          <a:lstStyle/>
          <a:p>
            <a:pPr algn="ctr"/>
            <a:r>
              <a:rPr lang="en-US" sz="1000" dirty="0">
                <a:ea typeface="Calibri" pitchFamily="34" charset="0"/>
                <a:cs typeface="Arial" pitchFamily="34" charset="0"/>
                <a:sym typeface="Calibri" pitchFamily="34" charset="0"/>
              </a:rPr>
              <a:t>Load Chip </a:t>
            </a:r>
          </a:p>
          <a:p>
            <a:pPr algn="ctr"/>
            <a:r>
              <a:rPr lang="en-US" sz="1000" dirty="0">
                <a:ea typeface="Calibri" pitchFamily="34" charset="0"/>
                <a:cs typeface="Arial" pitchFamily="34" charset="0"/>
                <a:sym typeface="Calibri" pitchFamily="34" charset="0"/>
              </a:rPr>
              <a:t>and Sequence</a:t>
            </a:r>
          </a:p>
        </p:txBody>
      </p:sp>
      <p:sp>
        <p:nvSpPr>
          <p:cNvPr id="18445" name="Rectangle 39"/>
          <p:cNvSpPr>
            <a:spLocks/>
          </p:cNvSpPr>
          <p:nvPr/>
        </p:nvSpPr>
        <p:spPr bwMode="auto">
          <a:xfrm>
            <a:off x="2958324" y="3997325"/>
            <a:ext cx="488916" cy="307777"/>
          </a:xfrm>
          <a:prstGeom prst="rect">
            <a:avLst/>
          </a:prstGeom>
          <a:noFill/>
          <a:ln w="12700" algn="ctr">
            <a:noFill/>
            <a:miter lim="800000"/>
            <a:headEnd/>
            <a:tailEnd/>
          </a:ln>
        </p:spPr>
        <p:txBody>
          <a:bodyPr wrap="none" lIns="0" tIns="0" rIns="0" bIns="0">
            <a:spAutoFit/>
          </a:bodyPr>
          <a:lstStyle/>
          <a:p>
            <a:pPr algn="ctr"/>
            <a:r>
              <a:rPr lang="en-US" sz="1000" dirty="0">
                <a:ea typeface="Calibri" pitchFamily="34" charset="0"/>
                <a:cs typeface="Arial" pitchFamily="34" charset="0"/>
                <a:sym typeface="Calibri" pitchFamily="34" charset="0"/>
              </a:rPr>
              <a:t>Prepare </a:t>
            </a:r>
          </a:p>
          <a:p>
            <a:pPr algn="ctr"/>
            <a:r>
              <a:rPr lang="en-US" sz="1000" dirty="0">
                <a:ea typeface="Calibri" pitchFamily="34" charset="0"/>
                <a:cs typeface="Arial" pitchFamily="34" charset="0"/>
                <a:sym typeface="Calibri" pitchFamily="34" charset="0"/>
              </a:rPr>
              <a:t>Library</a:t>
            </a:r>
          </a:p>
        </p:txBody>
      </p:sp>
      <p:grpSp>
        <p:nvGrpSpPr>
          <p:cNvPr id="4" name="Group 93"/>
          <p:cNvGrpSpPr>
            <a:grpSpLocks/>
          </p:cNvGrpSpPr>
          <p:nvPr/>
        </p:nvGrpSpPr>
        <p:grpSpPr bwMode="auto">
          <a:xfrm>
            <a:off x="2794000" y="2905125"/>
            <a:ext cx="701675" cy="877888"/>
            <a:chOff x="1983" y="1204"/>
            <a:chExt cx="720" cy="703"/>
          </a:xfrm>
        </p:grpSpPr>
        <p:grpSp>
          <p:nvGrpSpPr>
            <p:cNvPr id="5" name="Group 74"/>
            <p:cNvGrpSpPr>
              <a:grpSpLocks/>
            </p:cNvGrpSpPr>
            <p:nvPr/>
          </p:nvGrpSpPr>
          <p:grpSpPr bwMode="auto">
            <a:xfrm>
              <a:off x="1983" y="1437"/>
              <a:ext cx="346" cy="199"/>
              <a:chOff x="-331878" y="4219448"/>
              <a:chExt cx="1295400" cy="391506"/>
            </a:xfrm>
          </p:grpSpPr>
          <p:sp>
            <p:nvSpPr>
              <p:cNvPr id="87" name="Freeform 86"/>
              <p:cNvSpPr/>
              <p:nvPr/>
            </p:nvSpPr>
            <p:spPr>
              <a:xfrm>
                <a:off x="-209904" y="4243748"/>
                <a:ext cx="1000188" cy="367648"/>
              </a:xfrm>
              <a:custGeom>
                <a:avLst/>
                <a:gdLst>
                  <a:gd name="connsiteX0" fmla="*/ 0 w 562707"/>
                  <a:gd name="connsiteY0" fmla="*/ 0 h 221566"/>
                  <a:gd name="connsiteX1" fmla="*/ 182880 w 562707"/>
                  <a:gd name="connsiteY1" fmla="*/ 211015 h 221566"/>
                  <a:gd name="connsiteX2" fmla="*/ 337624 w 562707"/>
                  <a:gd name="connsiteY2" fmla="*/ 63305 h 221566"/>
                  <a:gd name="connsiteX3" fmla="*/ 464234 w 562707"/>
                  <a:gd name="connsiteY3" fmla="*/ 175846 h 221566"/>
                  <a:gd name="connsiteX4" fmla="*/ 562707 w 562707"/>
                  <a:gd name="connsiteY4" fmla="*/ 77372 h 22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07" h="221566">
                    <a:moveTo>
                      <a:pt x="0" y="0"/>
                    </a:moveTo>
                    <a:cubicBezTo>
                      <a:pt x="63304" y="100232"/>
                      <a:pt x="126609" y="200464"/>
                      <a:pt x="182880" y="211015"/>
                    </a:cubicBezTo>
                    <a:cubicBezTo>
                      <a:pt x="239151" y="221566"/>
                      <a:pt x="290732" y="69166"/>
                      <a:pt x="337624" y="63305"/>
                    </a:cubicBezTo>
                    <a:cubicBezTo>
                      <a:pt x="384516" y="57444"/>
                      <a:pt x="426720" y="173502"/>
                      <a:pt x="464234" y="175846"/>
                    </a:cubicBezTo>
                    <a:cubicBezTo>
                      <a:pt x="501748" y="178190"/>
                      <a:pt x="514643" y="101991"/>
                      <a:pt x="562707" y="77372"/>
                    </a:cubicBezTo>
                  </a:path>
                </a:pathLst>
              </a:custGeom>
              <a:ln w="2222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schemeClr val="bg1"/>
                  </a:solidFill>
                  <a:latin typeface="Arial" pitchFamily="34" charset="0"/>
                  <a:cs typeface="Arial" pitchFamily="34" charset="0"/>
                </a:endParaRPr>
              </a:p>
            </p:txBody>
          </p:sp>
          <p:sp>
            <p:nvSpPr>
              <p:cNvPr id="89" name="Rectangle 88"/>
              <p:cNvSpPr/>
              <p:nvPr/>
            </p:nvSpPr>
            <p:spPr>
              <a:xfrm>
                <a:off x="734922" y="4295648"/>
                <a:ext cx="228600" cy="76200"/>
              </a:xfrm>
              <a:prstGeom prst="rect">
                <a:avLst/>
              </a:prstGeom>
              <a:solidFill>
                <a:schemeClr val="accent2"/>
              </a:solidFill>
              <a:ln>
                <a:solidFill>
                  <a:schemeClr val="accent2"/>
                </a:solidFill>
              </a:ln>
              <a:scene3d>
                <a:camera prst="orthographicFront">
                  <a:rot lat="0" lon="0"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sp>
            <p:nvSpPr>
              <p:cNvPr id="90" name="Rectangle 89"/>
              <p:cNvSpPr/>
              <p:nvPr/>
            </p:nvSpPr>
            <p:spPr>
              <a:xfrm>
                <a:off x="-331878" y="4219448"/>
                <a:ext cx="228600" cy="76200"/>
              </a:xfrm>
              <a:prstGeom prst="rect">
                <a:avLst/>
              </a:prstGeom>
              <a:solidFill>
                <a:schemeClr val="accent3"/>
              </a:solidFill>
              <a:ln>
                <a:solidFill>
                  <a:schemeClr val="accent3"/>
                </a:solidFill>
              </a:ln>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Arial" pitchFamily="34" charset="0"/>
                    <a:cs typeface="Arial" pitchFamily="34" charset="0"/>
                  </a:rPr>
                  <a:t>10</a:t>
                </a:r>
              </a:p>
            </p:txBody>
          </p:sp>
        </p:grpSp>
        <p:grpSp>
          <p:nvGrpSpPr>
            <p:cNvPr id="7" name="Group 57"/>
            <p:cNvGrpSpPr>
              <a:grpSpLocks/>
            </p:cNvGrpSpPr>
            <p:nvPr/>
          </p:nvGrpSpPr>
          <p:grpSpPr bwMode="auto">
            <a:xfrm>
              <a:off x="2350" y="1499"/>
              <a:ext cx="353" cy="174"/>
              <a:chOff x="734922" y="4495800"/>
              <a:chExt cx="560478" cy="277206"/>
            </a:xfrm>
          </p:grpSpPr>
          <p:sp>
            <p:nvSpPr>
              <p:cNvPr id="62" name="Freeform 61"/>
              <p:cNvSpPr/>
              <p:nvPr/>
            </p:nvSpPr>
            <p:spPr>
              <a:xfrm>
                <a:off x="788468" y="4513916"/>
                <a:ext cx="431928" cy="259234"/>
              </a:xfrm>
              <a:custGeom>
                <a:avLst/>
                <a:gdLst>
                  <a:gd name="connsiteX0" fmla="*/ 0 w 562707"/>
                  <a:gd name="connsiteY0" fmla="*/ 0 h 221566"/>
                  <a:gd name="connsiteX1" fmla="*/ 182880 w 562707"/>
                  <a:gd name="connsiteY1" fmla="*/ 211015 h 221566"/>
                  <a:gd name="connsiteX2" fmla="*/ 337624 w 562707"/>
                  <a:gd name="connsiteY2" fmla="*/ 63305 h 221566"/>
                  <a:gd name="connsiteX3" fmla="*/ 464234 w 562707"/>
                  <a:gd name="connsiteY3" fmla="*/ 175846 h 221566"/>
                  <a:gd name="connsiteX4" fmla="*/ 562707 w 562707"/>
                  <a:gd name="connsiteY4" fmla="*/ 77372 h 22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07" h="221566">
                    <a:moveTo>
                      <a:pt x="0" y="0"/>
                    </a:moveTo>
                    <a:cubicBezTo>
                      <a:pt x="63304" y="100232"/>
                      <a:pt x="126609" y="200464"/>
                      <a:pt x="182880" y="211015"/>
                    </a:cubicBezTo>
                    <a:cubicBezTo>
                      <a:pt x="239151" y="221566"/>
                      <a:pt x="290732" y="69166"/>
                      <a:pt x="337624" y="63305"/>
                    </a:cubicBezTo>
                    <a:cubicBezTo>
                      <a:pt x="384516" y="57444"/>
                      <a:pt x="426720" y="173502"/>
                      <a:pt x="464234" y="175846"/>
                    </a:cubicBezTo>
                    <a:cubicBezTo>
                      <a:pt x="501748" y="178190"/>
                      <a:pt x="514643" y="101991"/>
                      <a:pt x="562707" y="77372"/>
                    </a:cubicBezTo>
                  </a:path>
                </a:pathLst>
              </a:custGeom>
              <a:ln w="2222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schemeClr val="bg1"/>
                  </a:solidFill>
                  <a:latin typeface="Arial" pitchFamily="34" charset="0"/>
                  <a:cs typeface="Arial" pitchFamily="34" charset="0"/>
                </a:endParaRPr>
              </a:p>
            </p:txBody>
          </p:sp>
          <p:sp>
            <p:nvSpPr>
              <p:cNvPr id="63" name="Rectangle 62"/>
              <p:cNvSpPr/>
              <p:nvPr/>
            </p:nvSpPr>
            <p:spPr>
              <a:xfrm>
                <a:off x="1196492" y="4549753"/>
                <a:ext cx="98908" cy="53953"/>
              </a:xfrm>
              <a:prstGeom prst="rect">
                <a:avLst/>
              </a:prstGeom>
              <a:solidFill>
                <a:schemeClr val="accent2"/>
              </a:solidFill>
              <a:ln>
                <a:solidFill>
                  <a:schemeClr val="accent2"/>
                </a:solidFill>
              </a:ln>
              <a:scene3d>
                <a:camera prst="orthographicFront">
                  <a:rot lat="0" lon="0"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sp>
            <p:nvSpPr>
              <p:cNvPr id="68" name="Rectangle 67"/>
              <p:cNvSpPr/>
              <p:nvPr/>
            </p:nvSpPr>
            <p:spPr>
              <a:xfrm>
                <a:off x="734922" y="4495800"/>
                <a:ext cx="98908" cy="53953"/>
              </a:xfrm>
              <a:prstGeom prst="rect">
                <a:avLst/>
              </a:prstGeom>
              <a:solidFill>
                <a:schemeClr val="accent3"/>
              </a:solidFill>
              <a:ln>
                <a:solidFill>
                  <a:schemeClr val="accent3"/>
                </a:solidFill>
              </a:ln>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grpSp>
        <p:grpSp>
          <p:nvGrpSpPr>
            <p:cNvPr id="8" name="Group 74"/>
            <p:cNvGrpSpPr>
              <a:grpSpLocks/>
            </p:cNvGrpSpPr>
            <p:nvPr/>
          </p:nvGrpSpPr>
          <p:grpSpPr bwMode="auto">
            <a:xfrm>
              <a:off x="2319" y="1293"/>
              <a:ext cx="346" cy="199"/>
              <a:chOff x="-331878" y="4219448"/>
              <a:chExt cx="1295400" cy="391506"/>
            </a:xfrm>
          </p:grpSpPr>
          <p:sp>
            <p:nvSpPr>
              <p:cNvPr id="76" name="Freeform 75"/>
              <p:cNvSpPr/>
              <p:nvPr/>
            </p:nvSpPr>
            <p:spPr>
              <a:xfrm>
                <a:off x="-211529" y="4244433"/>
                <a:ext cx="1006289" cy="367649"/>
              </a:xfrm>
              <a:custGeom>
                <a:avLst/>
                <a:gdLst>
                  <a:gd name="connsiteX0" fmla="*/ 0 w 562707"/>
                  <a:gd name="connsiteY0" fmla="*/ 0 h 221566"/>
                  <a:gd name="connsiteX1" fmla="*/ 182880 w 562707"/>
                  <a:gd name="connsiteY1" fmla="*/ 211015 h 221566"/>
                  <a:gd name="connsiteX2" fmla="*/ 337624 w 562707"/>
                  <a:gd name="connsiteY2" fmla="*/ 63305 h 221566"/>
                  <a:gd name="connsiteX3" fmla="*/ 464234 w 562707"/>
                  <a:gd name="connsiteY3" fmla="*/ 175846 h 221566"/>
                  <a:gd name="connsiteX4" fmla="*/ 562707 w 562707"/>
                  <a:gd name="connsiteY4" fmla="*/ 77372 h 22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07" h="221566">
                    <a:moveTo>
                      <a:pt x="0" y="0"/>
                    </a:moveTo>
                    <a:cubicBezTo>
                      <a:pt x="63304" y="100232"/>
                      <a:pt x="126609" y="200464"/>
                      <a:pt x="182880" y="211015"/>
                    </a:cubicBezTo>
                    <a:cubicBezTo>
                      <a:pt x="239151" y="221566"/>
                      <a:pt x="290732" y="69166"/>
                      <a:pt x="337624" y="63305"/>
                    </a:cubicBezTo>
                    <a:cubicBezTo>
                      <a:pt x="384516" y="57444"/>
                      <a:pt x="426720" y="173502"/>
                      <a:pt x="464234" y="175846"/>
                    </a:cubicBezTo>
                    <a:cubicBezTo>
                      <a:pt x="501748" y="178190"/>
                      <a:pt x="514643" y="101991"/>
                      <a:pt x="562707" y="77372"/>
                    </a:cubicBezTo>
                  </a:path>
                </a:pathLst>
              </a:custGeom>
              <a:ln w="2222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schemeClr val="bg1"/>
                  </a:solidFill>
                  <a:latin typeface="Arial" pitchFamily="34" charset="0"/>
                  <a:cs typeface="Arial" pitchFamily="34" charset="0"/>
                </a:endParaRPr>
              </a:p>
            </p:txBody>
          </p:sp>
          <p:sp>
            <p:nvSpPr>
              <p:cNvPr id="77" name="Rectangle 76"/>
              <p:cNvSpPr/>
              <p:nvPr/>
            </p:nvSpPr>
            <p:spPr>
              <a:xfrm>
                <a:off x="734922" y="4295648"/>
                <a:ext cx="228600" cy="76200"/>
              </a:xfrm>
              <a:prstGeom prst="rect">
                <a:avLst/>
              </a:prstGeom>
              <a:solidFill>
                <a:schemeClr val="accent2"/>
              </a:solidFill>
              <a:ln>
                <a:solidFill>
                  <a:schemeClr val="accent2"/>
                </a:solidFill>
              </a:ln>
              <a:scene3d>
                <a:camera prst="orthographicFront">
                  <a:rot lat="0" lon="0"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sp>
            <p:nvSpPr>
              <p:cNvPr id="78" name="Rectangle 77"/>
              <p:cNvSpPr/>
              <p:nvPr/>
            </p:nvSpPr>
            <p:spPr>
              <a:xfrm>
                <a:off x="-331878" y="4219448"/>
                <a:ext cx="228600" cy="76200"/>
              </a:xfrm>
              <a:prstGeom prst="rect">
                <a:avLst/>
              </a:prstGeom>
              <a:solidFill>
                <a:schemeClr val="accent3"/>
              </a:solidFill>
              <a:ln>
                <a:solidFill>
                  <a:schemeClr val="accent3"/>
                </a:solidFill>
              </a:ln>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Arial" pitchFamily="34" charset="0"/>
                    <a:cs typeface="Arial" pitchFamily="34" charset="0"/>
                  </a:rPr>
                  <a:t>10</a:t>
                </a:r>
              </a:p>
            </p:txBody>
          </p:sp>
        </p:grpSp>
        <p:grpSp>
          <p:nvGrpSpPr>
            <p:cNvPr id="9" name="Group 78"/>
            <p:cNvGrpSpPr>
              <a:grpSpLocks/>
            </p:cNvGrpSpPr>
            <p:nvPr/>
          </p:nvGrpSpPr>
          <p:grpSpPr bwMode="auto">
            <a:xfrm>
              <a:off x="2319" y="1204"/>
              <a:ext cx="346" cy="199"/>
              <a:chOff x="-331878" y="4219448"/>
              <a:chExt cx="1295400" cy="391506"/>
            </a:xfrm>
          </p:grpSpPr>
          <p:sp>
            <p:nvSpPr>
              <p:cNvPr id="80" name="Freeform 79"/>
              <p:cNvSpPr/>
              <p:nvPr/>
            </p:nvSpPr>
            <p:spPr>
              <a:xfrm>
                <a:off x="-211529" y="4244458"/>
                <a:ext cx="1006289" cy="367649"/>
              </a:xfrm>
              <a:custGeom>
                <a:avLst/>
                <a:gdLst>
                  <a:gd name="connsiteX0" fmla="*/ 0 w 562707"/>
                  <a:gd name="connsiteY0" fmla="*/ 0 h 221566"/>
                  <a:gd name="connsiteX1" fmla="*/ 182880 w 562707"/>
                  <a:gd name="connsiteY1" fmla="*/ 211015 h 221566"/>
                  <a:gd name="connsiteX2" fmla="*/ 337624 w 562707"/>
                  <a:gd name="connsiteY2" fmla="*/ 63305 h 221566"/>
                  <a:gd name="connsiteX3" fmla="*/ 464234 w 562707"/>
                  <a:gd name="connsiteY3" fmla="*/ 175846 h 221566"/>
                  <a:gd name="connsiteX4" fmla="*/ 562707 w 562707"/>
                  <a:gd name="connsiteY4" fmla="*/ 77372 h 22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07" h="221566">
                    <a:moveTo>
                      <a:pt x="0" y="0"/>
                    </a:moveTo>
                    <a:cubicBezTo>
                      <a:pt x="63304" y="100232"/>
                      <a:pt x="126609" y="200464"/>
                      <a:pt x="182880" y="211015"/>
                    </a:cubicBezTo>
                    <a:cubicBezTo>
                      <a:pt x="239151" y="221566"/>
                      <a:pt x="290732" y="69166"/>
                      <a:pt x="337624" y="63305"/>
                    </a:cubicBezTo>
                    <a:cubicBezTo>
                      <a:pt x="384516" y="57444"/>
                      <a:pt x="426720" y="173502"/>
                      <a:pt x="464234" y="175846"/>
                    </a:cubicBezTo>
                    <a:cubicBezTo>
                      <a:pt x="501748" y="178190"/>
                      <a:pt x="514643" y="101991"/>
                      <a:pt x="562707" y="77372"/>
                    </a:cubicBezTo>
                  </a:path>
                </a:pathLst>
              </a:custGeom>
              <a:ln w="2222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schemeClr val="bg1"/>
                  </a:solidFill>
                  <a:latin typeface="Arial" pitchFamily="34" charset="0"/>
                  <a:cs typeface="Arial" pitchFamily="34" charset="0"/>
                </a:endParaRPr>
              </a:p>
            </p:txBody>
          </p:sp>
          <p:sp>
            <p:nvSpPr>
              <p:cNvPr id="81" name="Rectangle 80"/>
              <p:cNvSpPr/>
              <p:nvPr/>
            </p:nvSpPr>
            <p:spPr>
              <a:xfrm>
                <a:off x="734922" y="4295648"/>
                <a:ext cx="228600" cy="76200"/>
              </a:xfrm>
              <a:prstGeom prst="rect">
                <a:avLst/>
              </a:prstGeom>
              <a:solidFill>
                <a:schemeClr val="accent2"/>
              </a:solidFill>
              <a:ln>
                <a:solidFill>
                  <a:schemeClr val="accent2"/>
                </a:solidFill>
              </a:ln>
              <a:scene3d>
                <a:camera prst="orthographicFront">
                  <a:rot lat="0" lon="0"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sp>
            <p:nvSpPr>
              <p:cNvPr id="82" name="Rectangle 81"/>
              <p:cNvSpPr/>
              <p:nvPr/>
            </p:nvSpPr>
            <p:spPr>
              <a:xfrm>
                <a:off x="-331878" y="4219448"/>
                <a:ext cx="228600" cy="76200"/>
              </a:xfrm>
              <a:prstGeom prst="rect">
                <a:avLst/>
              </a:prstGeom>
              <a:solidFill>
                <a:schemeClr val="accent3"/>
              </a:solidFill>
              <a:ln>
                <a:solidFill>
                  <a:schemeClr val="accent3"/>
                </a:solidFill>
              </a:ln>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grpSp>
        <p:grpSp>
          <p:nvGrpSpPr>
            <p:cNvPr id="10" name="Group 70"/>
            <p:cNvGrpSpPr>
              <a:grpSpLocks/>
            </p:cNvGrpSpPr>
            <p:nvPr/>
          </p:nvGrpSpPr>
          <p:grpSpPr bwMode="auto">
            <a:xfrm>
              <a:off x="2350" y="1588"/>
              <a:ext cx="353" cy="175"/>
              <a:chOff x="734922" y="4495800"/>
              <a:chExt cx="560478" cy="277206"/>
            </a:xfrm>
          </p:grpSpPr>
          <p:sp>
            <p:nvSpPr>
              <p:cNvPr id="75" name="Freeform 74"/>
              <p:cNvSpPr/>
              <p:nvPr/>
            </p:nvSpPr>
            <p:spPr>
              <a:xfrm>
                <a:off x="788468" y="4513792"/>
                <a:ext cx="431928" cy="259767"/>
              </a:xfrm>
              <a:custGeom>
                <a:avLst/>
                <a:gdLst>
                  <a:gd name="connsiteX0" fmla="*/ 0 w 562707"/>
                  <a:gd name="connsiteY0" fmla="*/ 0 h 221566"/>
                  <a:gd name="connsiteX1" fmla="*/ 182880 w 562707"/>
                  <a:gd name="connsiteY1" fmla="*/ 211015 h 221566"/>
                  <a:gd name="connsiteX2" fmla="*/ 337624 w 562707"/>
                  <a:gd name="connsiteY2" fmla="*/ 63305 h 221566"/>
                  <a:gd name="connsiteX3" fmla="*/ 464234 w 562707"/>
                  <a:gd name="connsiteY3" fmla="*/ 175846 h 221566"/>
                  <a:gd name="connsiteX4" fmla="*/ 562707 w 562707"/>
                  <a:gd name="connsiteY4" fmla="*/ 77372 h 22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07" h="221566">
                    <a:moveTo>
                      <a:pt x="0" y="0"/>
                    </a:moveTo>
                    <a:cubicBezTo>
                      <a:pt x="63304" y="100232"/>
                      <a:pt x="126609" y="200464"/>
                      <a:pt x="182880" y="211015"/>
                    </a:cubicBezTo>
                    <a:cubicBezTo>
                      <a:pt x="239151" y="221566"/>
                      <a:pt x="290732" y="69166"/>
                      <a:pt x="337624" y="63305"/>
                    </a:cubicBezTo>
                    <a:cubicBezTo>
                      <a:pt x="384516" y="57444"/>
                      <a:pt x="426720" y="173502"/>
                      <a:pt x="464234" y="175846"/>
                    </a:cubicBezTo>
                    <a:cubicBezTo>
                      <a:pt x="501748" y="178190"/>
                      <a:pt x="514643" y="101991"/>
                      <a:pt x="562707" y="77372"/>
                    </a:cubicBezTo>
                  </a:path>
                </a:pathLst>
              </a:custGeom>
              <a:ln w="2222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schemeClr val="bg1"/>
                  </a:solidFill>
                  <a:latin typeface="Arial" pitchFamily="34" charset="0"/>
                  <a:cs typeface="Arial" pitchFamily="34" charset="0"/>
                </a:endParaRPr>
              </a:p>
            </p:txBody>
          </p:sp>
          <p:sp>
            <p:nvSpPr>
              <p:cNvPr id="79" name="Rectangle 78"/>
              <p:cNvSpPr/>
              <p:nvPr/>
            </p:nvSpPr>
            <p:spPr>
              <a:xfrm>
                <a:off x="1196492" y="4549753"/>
                <a:ext cx="98908" cy="53953"/>
              </a:xfrm>
              <a:prstGeom prst="rect">
                <a:avLst/>
              </a:prstGeom>
              <a:solidFill>
                <a:schemeClr val="accent2"/>
              </a:solidFill>
              <a:ln>
                <a:solidFill>
                  <a:schemeClr val="accent2"/>
                </a:solidFill>
              </a:ln>
              <a:scene3d>
                <a:camera prst="orthographicFront">
                  <a:rot lat="0" lon="0"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sp>
            <p:nvSpPr>
              <p:cNvPr id="85" name="Rectangle 84"/>
              <p:cNvSpPr/>
              <p:nvPr/>
            </p:nvSpPr>
            <p:spPr>
              <a:xfrm>
                <a:off x="734922" y="4495800"/>
                <a:ext cx="98908" cy="53953"/>
              </a:xfrm>
              <a:prstGeom prst="rect">
                <a:avLst/>
              </a:prstGeom>
              <a:solidFill>
                <a:schemeClr val="accent3"/>
              </a:solidFill>
              <a:ln>
                <a:solidFill>
                  <a:schemeClr val="accent3"/>
                </a:solidFill>
              </a:ln>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grpSp>
        <p:grpSp>
          <p:nvGrpSpPr>
            <p:cNvPr id="11" name="Group 65"/>
            <p:cNvGrpSpPr>
              <a:grpSpLocks/>
            </p:cNvGrpSpPr>
            <p:nvPr/>
          </p:nvGrpSpPr>
          <p:grpSpPr bwMode="auto">
            <a:xfrm>
              <a:off x="2014" y="1643"/>
              <a:ext cx="353" cy="174"/>
              <a:chOff x="734922" y="4495800"/>
              <a:chExt cx="560478" cy="277206"/>
            </a:xfrm>
          </p:grpSpPr>
          <p:sp>
            <p:nvSpPr>
              <p:cNvPr id="67" name="Freeform 66"/>
              <p:cNvSpPr/>
              <p:nvPr/>
            </p:nvSpPr>
            <p:spPr>
              <a:xfrm>
                <a:off x="789157" y="4513358"/>
                <a:ext cx="431928" cy="259234"/>
              </a:xfrm>
              <a:custGeom>
                <a:avLst/>
                <a:gdLst>
                  <a:gd name="connsiteX0" fmla="*/ 0 w 562707"/>
                  <a:gd name="connsiteY0" fmla="*/ 0 h 221566"/>
                  <a:gd name="connsiteX1" fmla="*/ 182880 w 562707"/>
                  <a:gd name="connsiteY1" fmla="*/ 211015 h 221566"/>
                  <a:gd name="connsiteX2" fmla="*/ 337624 w 562707"/>
                  <a:gd name="connsiteY2" fmla="*/ 63305 h 221566"/>
                  <a:gd name="connsiteX3" fmla="*/ 464234 w 562707"/>
                  <a:gd name="connsiteY3" fmla="*/ 175846 h 221566"/>
                  <a:gd name="connsiteX4" fmla="*/ 562707 w 562707"/>
                  <a:gd name="connsiteY4" fmla="*/ 77372 h 22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07" h="221566">
                    <a:moveTo>
                      <a:pt x="0" y="0"/>
                    </a:moveTo>
                    <a:cubicBezTo>
                      <a:pt x="63304" y="100232"/>
                      <a:pt x="126609" y="200464"/>
                      <a:pt x="182880" y="211015"/>
                    </a:cubicBezTo>
                    <a:cubicBezTo>
                      <a:pt x="239151" y="221566"/>
                      <a:pt x="290732" y="69166"/>
                      <a:pt x="337624" y="63305"/>
                    </a:cubicBezTo>
                    <a:cubicBezTo>
                      <a:pt x="384516" y="57444"/>
                      <a:pt x="426720" y="173502"/>
                      <a:pt x="464234" y="175846"/>
                    </a:cubicBezTo>
                    <a:cubicBezTo>
                      <a:pt x="501748" y="178190"/>
                      <a:pt x="514643" y="101991"/>
                      <a:pt x="562707" y="77372"/>
                    </a:cubicBezTo>
                  </a:path>
                </a:pathLst>
              </a:custGeom>
              <a:ln w="2222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schemeClr val="bg1"/>
                  </a:solidFill>
                  <a:latin typeface="Arial" pitchFamily="34" charset="0"/>
                  <a:cs typeface="Arial" pitchFamily="34" charset="0"/>
                </a:endParaRPr>
              </a:p>
            </p:txBody>
          </p:sp>
          <p:sp>
            <p:nvSpPr>
              <p:cNvPr id="69" name="Rectangle 68"/>
              <p:cNvSpPr/>
              <p:nvPr/>
            </p:nvSpPr>
            <p:spPr>
              <a:xfrm>
                <a:off x="1196492" y="4549753"/>
                <a:ext cx="98908" cy="53953"/>
              </a:xfrm>
              <a:prstGeom prst="rect">
                <a:avLst/>
              </a:prstGeom>
              <a:solidFill>
                <a:schemeClr val="accent2"/>
              </a:solidFill>
              <a:ln>
                <a:solidFill>
                  <a:schemeClr val="accent2"/>
                </a:solidFill>
              </a:ln>
              <a:scene3d>
                <a:camera prst="orthographicFront">
                  <a:rot lat="0" lon="0"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sp>
            <p:nvSpPr>
              <p:cNvPr id="72" name="Rectangle 71"/>
              <p:cNvSpPr/>
              <p:nvPr/>
            </p:nvSpPr>
            <p:spPr>
              <a:xfrm>
                <a:off x="734922" y="4495800"/>
                <a:ext cx="98908" cy="53953"/>
              </a:xfrm>
              <a:prstGeom prst="rect">
                <a:avLst/>
              </a:prstGeom>
              <a:solidFill>
                <a:schemeClr val="accent3"/>
              </a:solidFill>
              <a:ln>
                <a:solidFill>
                  <a:schemeClr val="accent3"/>
                </a:solidFill>
              </a:ln>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grpSp>
        <p:grpSp>
          <p:nvGrpSpPr>
            <p:cNvPr id="12" name="Group 78"/>
            <p:cNvGrpSpPr>
              <a:grpSpLocks/>
            </p:cNvGrpSpPr>
            <p:nvPr/>
          </p:nvGrpSpPr>
          <p:grpSpPr bwMode="auto">
            <a:xfrm>
              <a:off x="1983" y="1348"/>
              <a:ext cx="346" cy="199"/>
              <a:chOff x="-331878" y="4219448"/>
              <a:chExt cx="1295400" cy="391506"/>
            </a:xfrm>
          </p:grpSpPr>
          <p:sp>
            <p:nvSpPr>
              <p:cNvPr id="92" name="Freeform 91"/>
              <p:cNvSpPr/>
              <p:nvPr/>
            </p:nvSpPr>
            <p:spPr>
              <a:xfrm>
                <a:off x="-209904" y="4243773"/>
                <a:ext cx="1000188" cy="367648"/>
              </a:xfrm>
              <a:custGeom>
                <a:avLst/>
                <a:gdLst>
                  <a:gd name="connsiteX0" fmla="*/ 0 w 562707"/>
                  <a:gd name="connsiteY0" fmla="*/ 0 h 221566"/>
                  <a:gd name="connsiteX1" fmla="*/ 182880 w 562707"/>
                  <a:gd name="connsiteY1" fmla="*/ 211015 h 221566"/>
                  <a:gd name="connsiteX2" fmla="*/ 337624 w 562707"/>
                  <a:gd name="connsiteY2" fmla="*/ 63305 h 221566"/>
                  <a:gd name="connsiteX3" fmla="*/ 464234 w 562707"/>
                  <a:gd name="connsiteY3" fmla="*/ 175846 h 221566"/>
                  <a:gd name="connsiteX4" fmla="*/ 562707 w 562707"/>
                  <a:gd name="connsiteY4" fmla="*/ 77372 h 22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07" h="221566">
                    <a:moveTo>
                      <a:pt x="0" y="0"/>
                    </a:moveTo>
                    <a:cubicBezTo>
                      <a:pt x="63304" y="100232"/>
                      <a:pt x="126609" y="200464"/>
                      <a:pt x="182880" y="211015"/>
                    </a:cubicBezTo>
                    <a:cubicBezTo>
                      <a:pt x="239151" y="221566"/>
                      <a:pt x="290732" y="69166"/>
                      <a:pt x="337624" y="63305"/>
                    </a:cubicBezTo>
                    <a:cubicBezTo>
                      <a:pt x="384516" y="57444"/>
                      <a:pt x="426720" y="173502"/>
                      <a:pt x="464234" y="175846"/>
                    </a:cubicBezTo>
                    <a:cubicBezTo>
                      <a:pt x="501748" y="178190"/>
                      <a:pt x="514643" y="101991"/>
                      <a:pt x="562707" y="77372"/>
                    </a:cubicBezTo>
                  </a:path>
                </a:pathLst>
              </a:custGeom>
              <a:ln w="2222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schemeClr val="bg1"/>
                  </a:solidFill>
                  <a:latin typeface="Arial" pitchFamily="34" charset="0"/>
                  <a:cs typeface="Arial" pitchFamily="34" charset="0"/>
                </a:endParaRPr>
              </a:p>
            </p:txBody>
          </p:sp>
          <p:sp>
            <p:nvSpPr>
              <p:cNvPr id="93" name="Rectangle 92"/>
              <p:cNvSpPr/>
              <p:nvPr/>
            </p:nvSpPr>
            <p:spPr>
              <a:xfrm>
                <a:off x="734922" y="4295648"/>
                <a:ext cx="228600" cy="76200"/>
              </a:xfrm>
              <a:prstGeom prst="rect">
                <a:avLst/>
              </a:prstGeom>
              <a:solidFill>
                <a:schemeClr val="accent2"/>
              </a:solidFill>
              <a:ln>
                <a:solidFill>
                  <a:schemeClr val="accent2"/>
                </a:solidFill>
              </a:ln>
              <a:scene3d>
                <a:camera prst="orthographicFront">
                  <a:rot lat="0" lon="0"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sp>
            <p:nvSpPr>
              <p:cNvPr id="94" name="Rectangle 93"/>
              <p:cNvSpPr/>
              <p:nvPr/>
            </p:nvSpPr>
            <p:spPr>
              <a:xfrm>
                <a:off x="-331878" y="4219448"/>
                <a:ext cx="228600" cy="76200"/>
              </a:xfrm>
              <a:prstGeom prst="rect">
                <a:avLst/>
              </a:prstGeom>
              <a:solidFill>
                <a:schemeClr val="accent3"/>
              </a:solidFill>
              <a:ln>
                <a:solidFill>
                  <a:schemeClr val="accent3"/>
                </a:solidFill>
              </a:ln>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grpSp>
        <p:grpSp>
          <p:nvGrpSpPr>
            <p:cNvPr id="13" name="Group 94"/>
            <p:cNvGrpSpPr>
              <a:grpSpLocks/>
            </p:cNvGrpSpPr>
            <p:nvPr/>
          </p:nvGrpSpPr>
          <p:grpSpPr bwMode="auto">
            <a:xfrm>
              <a:off x="2014" y="1732"/>
              <a:ext cx="353" cy="175"/>
              <a:chOff x="734922" y="4495800"/>
              <a:chExt cx="560478" cy="277206"/>
            </a:xfrm>
          </p:grpSpPr>
          <p:sp>
            <p:nvSpPr>
              <p:cNvPr id="96" name="Freeform 95"/>
              <p:cNvSpPr/>
              <p:nvPr/>
            </p:nvSpPr>
            <p:spPr>
              <a:xfrm>
                <a:off x="789157" y="4513238"/>
                <a:ext cx="431928" cy="259768"/>
              </a:xfrm>
              <a:custGeom>
                <a:avLst/>
                <a:gdLst>
                  <a:gd name="connsiteX0" fmla="*/ 0 w 562707"/>
                  <a:gd name="connsiteY0" fmla="*/ 0 h 221566"/>
                  <a:gd name="connsiteX1" fmla="*/ 182880 w 562707"/>
                  <a:gd name="connsiteY1" fmla="*/ 211015 h 221566"/>
                  <a:gd name="connsiteX2" fmla="*/ 337624 w 562707"/>
                  <a:gd name="connsiteY2" fmla="*/ 63305 h 221566"/>
                  <a:gd name="connsiteX3" fmla="*/ 464234 w 562707"/>
                  <a:gd name="connsiteY3" fmla="*/ 175846 h 221566"/>
                  <a:gd name="connsiteX4" fmla="*/ 562707 w 562707"/>
                  <a:gd name="connsiteY4" fmla="*/ 77372 h 22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07" h="221566">
                    <a:moveTo>
                      <a:pt x="0" y="0"/>
                    </a:moveTo>
                    <a:cubicBezTo>
                      <a:pt x="63304" y="100232"/>
                      <a:pt x="126609" y="200464"/>
                      <a:pt x="182880" y="211015"/>
                    </a:cubicBezTo>
                    <a:cubicBezTo>
                      <a:pt x="239151" y="221566"/>
                      <a:pt x="290732" y="69166"/>
                      <a:pt x="337624" y="63305"/>
                    </a:cubicBezTo>
                    <a:cubicBezTo>
                      <a:pt x="384516" y="57444"/>
                      <a:pt x="426720" y="173502"/>
                      <a:pt x="464234" y="175846"/>
                    </a:cubicBezTo>
                    <a:cubicBezTo>
                      <a:pt x="501748" y="178190"/>
                      <a:pt x="514643" y="101991"/>
                      <a:pt x="562707" y="77372"/>
                    </a:cubicBezTo>
                  </a:path>
                </a:pathLst>
              </a:custGeom>
              <a:ln w="2222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schemeClr val="bg1"/>
                  </a:solidFill>
                  <a:latin typeface="Arial" pitchFamily="34" charset="0"/>
                  <a:cs typeface="Arial" pitchFamily="34" charset="0"/>
                </a:endParaRPr>
              </a:p>
            </p:txBody>
          </p:sp>
          <p:sp>
            <p:nvSpPr>
              <p:cNvPr id="97" name="Rectangle 96"/>
              <p:cNvSpPr/>
              <p:nvPr/>
            </p:nvSpPr>
            <p:spPr>
              <a:xfrm>
                <a:off x="1196492" y="4549753"/>
                <a:ext cx="98908" cy="53953"/>
              </a:xfrm>
              <a:prstGeom prst="rect">
                <a:avLst/>
              </a:prstGeom>
              <a:solidFill>
                <a:schemeClr val="accent2"/>
              </a:solidFill>
              <a:ln>
                <a:solidFill>
                  <a:schemeClr val="accent2"/>
                </a:solidFill>
              </a:ln>
              <a:scene3d>
                <a:camera prst="orthographicFront">
                  <a:rot lat="0" lon="0"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sp>
            <p:nvSpPr>
              <p:cNvPr id="98" name="Rectangle 97"/>
              <p:cNvSpPr/>
              <p:nvPr/>
            </p:nvSpPr>
            <p:spPr>
              <a:xfrm>
                <a:off x="734922" y="4495800"/>
                <a:ext cx="98908" cy="53953"/>
              </a:xfrm>
              <a:prstGeom prst="rect">
                <a:avLst/>
              </a:prstGeom>
              <a:solidFill>
                <a:schemeClr val="accent3"/>
              </a:solidFill>
              <a:ln>
                <a:solidFill>
                  <a:schemeClr val="accent3"/>
                </a:solidFill>
              </a:ln>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grpSp>
      </p:grpSp>
      <p:grpSp>
        <p:nvGrpSpPr>
          <p:cNvPr id="14" name="Group 37"/>
          <p:cNvGrpSpPr>
            <a:grpSpLocks/>
          </p:cNvGrpSpPr>
          <p:nvPr/>
        </p:nvGrpSpPr>
        <p:grpSpPr bwMode="auto">
          <a:xfrm>
            <a:off x="6350" y="1038225"/>
            <a:ext cx="2543175" cy="839788"/>
            <a:chOff x="961002" y="1371600"/>
            <a:chExt cx="2544198" cy="839703"/>
          </a:xfrm>
        </p:grpSpPr>
        <p:sp>
          <p:nvSpPr>
            <p:cNvPr id="31" name="Rounded Rectangle 30"/>
            <p:cNvSpPr/>
            <p:nvPr/>
          </p:nvSpPr>
          <p:spPr bwMode="auto">
            <a:xfrm>
              <a:off x="1067408" y="1479539"/>
              <a:ext cx="2437792" cy="731764"/>
            </a:xfrm>
            <a:prstGeom prst="roundRect">
              <a:avLst/>
            </a:prstGeom>
            <a:solidFill>
              <a:schemeClr val="bg1"/>
            </a:solidFill>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tIns="27432"/>
            <a:lstStyle/>
            <a:p>
              <a:pPr marL="112713" eaLnBrk="0" hangingPunct="0">
                <a:defRPr/>
              </a:pPr>
              <a:r>
                <a:rPr lang="en-US" sz="1200" b="1" dirty="0">
                  <a:solidFill>
                    <a:srgbClr val="002060"/>
                  </a:solidFill>
                  <a:latin typeface="Arial" pitchFamily="34" charset="0"/>
                  <a:cs typeface="Arial" pitchFamily="34" charset="0"/>
                </a:rPr>
                <a:t>DNA</a:t>
              </a:r>
            </a:p>
          </p:txBody>
        </p:sp>
        <p:sp>
          <p:nvSpPr>
            <p:cNvPr id="32" name="Rounded Rectangle 31"/>
            <p:cNvSpPr/>
            <p:nvPr/>
          </p:nvSpPr>
          <p:spPr>
            <a:xfrm>
              <a:off x="961002" y="1371600"/>
              <a:ext cx="228692" cy="228577"/>
            </a:xfrm>
            <a:prstGeom prst="roundRect">
              <a:avLst/>
            </a:prstGeom>
            <a:solidFill>
              <a:srgbClr val="6887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Arial" pitchFamily="34" charset="0"/>
                  <a:cs typeface="Arial" pitchFamily="34" charset="0"/>
                </a:rPr>
                <a:t>A</a:t>
              </a:r>
            </a:p>
          </p:txBody>
        </p:sp>
        <p:pic>
          <p:nvPicPr>
            <p:cNvPr id="6" name="Picture 5" descr="human genome DNA.png"/>
            <p:cNvPicPr>
              <a:picLocks noChangeAspect="1"/>
            </p:cNvPicPr>
            <p:nvPr/>
          </p:nvPicPr>
          <p:blipFill>
            <a:blip r:embed="rId8" cstate="email">
              <a:duotone>
                <a:prstClr val="black"/>
                <a:schemeClr val="accent1">
                  <a:tint val="45000"/>
                  <a:satMod val="400000"/>
                </a:schemeClr>
              </a:duotone>
            </a:blip>
            <a:srcRect/>
            <a:stretch>
              <a:fillRect/>
            </a:stretch>
          </p:blipFill>
          <p:spPr>
            <a:xfrm>
              <a:off x="2479994" y="1584960"/>
              <a:ext cx="949006" cy="548640"/>
            </a:xfrm>
            <a:prstGeom prst="rect">
              <a:avLst/>
            </a:prstGeom>
          </p:spPr>
        </p:pic>
      </p:grpSp>
      <p:sp>
        <p:nvSpPr>
          <p:cNvPr id="25" name="Rounded Rectangle 24"/>
          <p:cNvSpPr/>
          <p:nvPr/>
        </p:nvSpPr>
        <p:spPr bwMode="auto">
          <a:xfrm>
            <a:off x="112713" y="4171950"/>
            <a:ext cx="2436812" cy="731838"/>
          </a:xfrm>
          <a:prstGeom prst="roundRect">
            <a:avLst/>
          </a:prstGeom>
          <a:solidFill>
            <a:schemeClr val="bg1"/>
          </a:solidFill>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tIns="27432"/>
          <a:lstStyle/>
          <a:p>
            <a:pPr marL="112713" eaLnBrk="0" hangingPunct="0">
              <a:defRPr/>
            </a:pPr>
            <a:r>
              <a:rPr lang="en-US" sz="1200" b="1" dirty="0">
                <a:solidFill>
                  <a:srgbClr val="002060"/>
                </a:solidFill>
                <a:latin typeface="Arial" pitchFamily="34" charset="0"/>
                <a:cs typeface="Arial" pitchFamily="34" charset="0"/>
              </a:rPr>
              <a:t>Sequencing</a:t>
            </a:r>
          </a:p>
        </p:txBody>
      </p:sp>
      <p:sp>
        <p:nvSpPr>
          <p:cNvPr id="26" name="Rounded Rectangle 25"/>
          <p:cNvSpPr/>
          <p:nvPr/>
        </p:nvSpPr>
        <p:spPr>
          <a:xfrm>
            <a:off x="6350" y="4064000"/>
            <a:ext cx="228600" cy="228600"/>
          </a:xfrm>
          <a:prstGeom prst="roundRect">
            <a:avLst/>
          </a:prstGeom>
          <a:solidFill>
            <a:srgbClr val="6887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Arial" pitchFamily="34" charset="0"/>
                <a:cs typeface="Arial" pitchFamily="34" charset="0"/>
              </a:rPr>
              <a:t>D</a:t>
            </a:r>
          </a:p>
        </p:txBody>
      </p:sp>
      <p:sp>
        <p:nvSpPr>
          <p:cNvPr id="22" name="Rounded Rectangle 21"/>
          <p:cNvSpPr/>
          <p:nvPr/>
        </p:nvSpPr>
        <p:spPr bwMode="auto">
          <a:xfrm>
            <a:off x="112713" y="3162300"/>
            <a:ext cx="2436812" cy="731838"/>
          </a:xfrm>
          <a:prstGeom prst="roundRect">
            <a:avLst/>
          </a:prstGeom>
          <a:solidFill>
            <a:schemeClr val="bg1"/>
          </a:solidFill>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tIns="27432"/>
          <a:lstStyle/>
          <a:p>
            <a:pPr marL="112713" eaLnBrk="0" hangingPunct="0">
              <a:defRPr/>
            </a:pPr>
            <a:r>
              <a:rPr lang="en-US" sz="1200" b="1" dirty="0">
                <a:solidFill>
                  <a:srgbClr val="002060"/>
                </a:solidFill>
                <a:latin typeface="Arial" pitchFamily="34" charset="0"/>
                <a:cs typeface="Arial" pitchFamily="34" charset="0"/>
              </a:rPr>
              <a:t>Template Prep</a:t>
            </a:r>
          </a:p>
        </p:txBody>
      </p:sp>
      <p:sp>
        <p:nvSpPr>
          <p:cNvPr id="23" name="Rounded Rectangle 22"/>
          <p:cNvSpPr/>
          <p:nvPr/>
        </p:nvSpPr>
        <p:spPr>
          <a:xfrm>
            <a:off x="6350" y="3054350"/>
            <a:ext cx="228600" cy="228600"/>
          </a:xfrm>
          <a:prstGeom prst="roundRect">
            <a:avLst/>
          </a:prstGeom>
          <a:solidFill>
            <a:srgbClr val="6887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Arial" pitchFamily="34" charset="0"/>
                <a:cs typeface="Arial" pitchFamily="34" charset="0"/>
              </a:rPr>
              <a:t>C</a:t>
            </a:r>
          </a:p>
        </p:txBody>
      </p:sp>
      <p:grpSp>
        <p:nvGrpSpPr>
          <p:cNvPr id="15" name="Group 36"/>
          <p:cNvGrpSpPr>
            <a:grpSpLocks/>
          </p:cNvGrpSpPr>
          <p:nvPr/>
        </p:nvGrpSpPr>
        <p:grpSpPr bwMode="auto">
          <a:xfrm>
            <a:off x="6350" y="2046288"/>
            <a:ext cx="2543175" cy="839787"/>
            <a:chOff x="961002" y="2428954"/>
            <a:chExt cx="2544198" cy="839703"/>
          </a:xfrm>
        </p:grpSpPr>
        <p:sp>
          <p:nvSpPr>
            <p:cNvPr id="19" name="Rounded Rectangle 18"/>
            <p:cNvSpPr/>
            <p:nvPr/>
          </p:nvSpPr>
          <p:spPr bwMode="auto">
            <a:xfrm>
              <a:off x="1067408" y="2536893"/>
              <a:ext cx="2437792" cy="731764"/>
            </a:xfrm>
            <a:prstGeom prst="roundRect">
              <a:avLst/>
            </a:prstGeom>
            <a:solidFill>
              <a:schemeClr val="bg1"/>
            </a:solidFill>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tIns="27432"/>
            <a:lstStyle/>
            <a:p>
              <a:pPr marL="112713" eaLnBrk="0" hangingPunct="0">
                <a:defRPr/>
              </a:pPr>
              <a:r>
                <a:rPr lang="en-US" sz="1200" b="1" dirty="0">
                  <a:solidFill>
                    <a:srgbClr val="002060"/>
                  </a:solidFill>
                  <a:latin typeface="Arial" pitchFamily="34" charset="0"/>
                  <a:cs typeface="Arial" pitchFamily="34" charset="0"/>
                </a:rPr>
                <a:t>Compatible</a:t>
              </a:r>
              <a:br>
                <a:rPr lang="en-US" sz="1200" b="1" dirty="0">
                  <a:solidFill>
                    <a:srgbClr val="002060"/>
                  </a:solidFill>
                  <a:latin typeface="Arial" pitchFamily="34" charset="0"/>
                  <a:cs typeface="Arial" pitchFamily="34" charset="0"/>
                </a:rPr>
              </a:br>
              <a:r>
                <a:rPr lang="en-US" sz="1200" b="1" dirty="0">
                  <a:solidFill>
                    <a:srgbClr val="002060"/>
                  </a:solidFill>
                  <a:latin typeface="Arial" pitchFamily="34" charset="0"/>
                  <a:cs typeface="Arial" pitchFamily="34" charset="0"/>
                </a:rPr>
                <a:t>Library Prep</a:t>
              </a:r>
            </a:p>
          </p:txBody>
        </p:sp>
        <p:sp>
          <p:nvSpPr>
            <p:cNvPr id="20" name="Rounded Rectangle 19"/>
            <p:cNvSpPr/>
            <p:nvPr/>
          </p:nvSpPr>
          <p:spPr>
            <a:xfrm>
              <a:off x="961002" y="2428954"/>
              <a:ext cx="228692" cy="228577"/>
            </a:xfrm>
            <a:prstGeom prst="roundRect">
              <a:avLst/>
            </a:prstGeom>
            <a:solidFill>
              <a:srgbClr val="6887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Arial" pitchFamily="34" charset="0"/>
                  <a:cs typeface="Arial" pitchFamily="34" charset="0"/>
                </a:rPr>
                <a:t>B</a:t>
              </a:r>
            </a:p>
          </p:txBody>
        </p:sp>
        <p:pic>
          <p:nvPicPr>
            <p:cNvPr id="16" name="Picture 15" descr="dna_tami.png"/>
            <p:cNvPicPr>
              <a:picLocks noChangeAspect="1"/>
            </p:cNvPicPr>
            <p:nvPr/>
          </p:nvPicPr>
          <p:blipFill>
            <a:blip r:embed="rId9" cstate="email">
              <a:duotone>
                <a:prstClr val="black"/>
                <a:schemeClr val="accent1">
                  <a:tint val="45000"/>
                  <a:satMod val="400000"/>
                </a:schemeClr>
              </a:duotone>
            </a:blip>
            <a:stretch>
              <a:fillRect/>
            </a:stretch>
          </p:blipFill>
          <p:spPr>
            <a:xfrm flipH="1">
              <a:off x="2732421" y="2667000"/>
              <a:ext cx="772779" cy="548640"/>
            </a:xfrm>
            <a:prstGeom prst="rect">
              <a:avLst/>
            </a:prstGeom>
          </p:spPr>
        </p:pic>
      </p:grpSp>
      <p:grpSp>
        <p:nvGrpSpPr>
          <p:cNvPr id="17" name="Group 33"/>
          <p:cNvGrpSpPr>
            <a:grpSpLocks/>
          </p:cNvGrpSpPr>
          <p:nvPr/>
        </p:nvGrpSpPr>
        <p:grpSpPr bwMode="auto">
          <a:xfrm>
            <a:off x="0" y="5075238"/>
            <a:ext cx="2549525" cy="839787"/>
            <a:chOff x="954860" y="5601015"/>
            <a:chExt cx="2550340" cy="839703"/>
          </a:xfrm>
        </p:grpSpPr>
        <p:sp>
          <p:nvSpPr>
            <p:cNvPr id="28" name="Rounded Rectangle 27"/>
            <p:cNvSpPr/>
            <p:nvPr/>
          </p:nvSpPr>
          <p:spPr bwMode="auto">
            <a:xfrm>
              <a:off x="1066021" y="5708954"/>
              <a:ext cx="2439179" cy="731764"/>
            </a:xfrm>
            <a:prstGeom prst="roundRect">
              <a:avLst/>
            </a:prstGeom>
            <a:solidFill>
              <a:schemeClr val="bg1"/>
            </a:solidFill>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tIns="27432"/>
            <a:lstStyle/>
            <a:p>
              <a:pPr marL="112713" eaLnBrk="0" hangingPunct="0">
                <a:defRPr/>
              </a:pPr>
              <a:r>
                <a:rPr lang="en-US" sz="1200" b="1" dirty="0">
                  <a:solidFill>
                    <a:srgbClr val="002060"/>
                  </a:solidFill>
                  <a:latin typeface="Arial" pitchFamily="34" charset="0"/>
                  <a:cs typeface="Arial" pitchFamily="34" charset="0"/>
                </a:rPr>
                <a:t>Compatible</a:t>
              </a:r>
              <a:br>
                <a:rPr lang="en-US" sz="1200" b="1" dirty="0">
                  <a:solidFill>
                    <a:srgbClr val="002060"/>
                  </a:solidFill>
                  <a:latin typeface="Arial" pitchFamily="34" charset="0"/>
                  <a:cs typeface="Arial" pitchFamily="34" charset="0"/>
                </a:rPr>
              </a:br>
              <a:r>
                <a:rPr lang="en-US" sz="1200" b="1" dirty="0">
                  <a:solidFill>
                    <a:srgbClr val="002060"/>
                  </a:solidFill>
                  <a:latin typeface="Arial" pitchFamily="34" charset="0"/>
                  <a:cs typeface="Arial" pitchFamily="34" charset="0"/>
                </a:rPr>
                <a:t>Data</a:t>
              </a:r>
            </a:p>
          </p:txBody>
        </p:sp>
        <p:sp>
          <p:nvSpPr>
            <p:cNvPr id="29" name="Rounded Rectangle 28"/>
            <p:cNvSpPr/>
            <p:nvPr/>
          </p:nvSpPr>
          <p:spPr>
            <a:xfrm>
              <a:off x="954860" y="5601015"/>
              <a:ext cx="228673" cy="228577"/>
            </a:xfrm>
            <a:prstGeom prst="roundRect">
              <a:avLst/>
            </a:prstGeom>
            <a:solidFill>
              <a:srgbClr val="6887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Arial" pitchFamily="34" charset="0"/>
                  <a:cs typeface="Arial" pitchFamily="34" charset="0"/>
                </a:rPr>
                <a:t>E</a:t>
              </a:r>
            </a:p>
          </p:txBody>
        </p:sp>
        <p:pic>
          <p:nvPicPr>
            <p:cNvPr id="18461" name="Picture 32"/>
            <p:cNvPicPr>
              <a:picLocks noChangeAspect="1" noChangeArrowheads="1"/>
            </p:cNvPicPr>
            <p:nvPr/>
          </p:nvPicPr>
          <p:blipFill>
            <a:blip r:embed="rId10" cstate="screen"/>
            <a:srcRect/>
            <a:stretch>
              <a:fillRect/>
            </a:stretch>
          </p:blipFill>
          <p:spPr bwMode="auto">
            <a:xfrm>
              <a:off x="2362200" y="5835032"/>
              <a:ext cx="1066799" cy="457200"/>
            </a:xfrm>
            <a:prstGeom prst="rect">
              <a:avLst/>
            </a:prstGeom>
            <a:noFill/>
            <a:ln w="12700">
              <a:noFill/>
              <a:miter lim="800000"/>
              <a:headEnd/>
              <a:tailEnd/>
            </a:ln>
          </p:spPr>
        </p:pic>
      </p:grpSp>
      <p:sp>
        <p:nvSpPr>
          <p:cNvPr id="18455" name="Line 23"/>
          <p:cNvSpPr>
            <a:spLocks noChangeShapeType="1"/>
          </p:cNvSpPr>
          <p:nvPr/>
        </p:nvSpPr>
        <p:spPr bwMode="auto">
          <a:xfrm flipH="1">
            <a:off x="3683000" y="3343275"/>
            <a:ext cx="279400" cy="0"/>
          </a:xfrm>
          <a:prstGeom prst="line">
            <a:avLst/>
          </a:prstGeom>
          <a:noFill/>
          <a:ln w="38100">
            <a:solidFill>
              <a:schemeClr val="accent4">
                <a:lumMod val="75000"/>
              </a:schemeClr>
            </a:solidFill>
            <a:miter lim="800000"/>
            <a:headEnd type="stealth" w="med" len="med"/>
            <a:tailEnd/>
          </a:ln>
        </p:spPr>
        <p:txBody>
          <a:bodyPr lIns="0" tIns="0" rIns="0" bIns="0"/>
          <a:lstStyle/>
          <a:p>
            <a:endParaRPr lang="en-US">
              <a:solidFill>
                <a:srgbClr val="002060"/>
              </a:solidFill>
              <a:cs typeface="Arial" pitchFamily="34" charset="0"/>
            </a:endParaRPr>
          </a:p>
        </p:txBody>
      </p:sp>
      <p:pic>
        <p:nvPicPr>
          <p:cNvPr id="18456" name="Picture 78" descr="proton_200x200"/>
          <p:cNvPicPr>
            <a:picLocks noChangeAspect="1" noChangeArrowheads="1"/>
          </p:cNvPicPr>
          <p:nvPr/>
        </p:nvPicPr>
        <p:blipFill>
          <a:blip r:embed="rId11" cstate="screen"/>
          <a:srcRect/>
          <a:stretch>
            <a:fillRect/>
          </a:stretch>
        </p:blipFill>
        <p:spPr bwMode="auto">
          <a:xfrm>
            <a:off x="1779588" y="4221163"/>
            <a:ext cx="606425" cy="606425"/>
          </a:xfrm>
          <a:prstGeom prst="rect">
            <a:avLst/>
          </a:prstGeom>
          <a:noFill/>
          <a:ln w="9525">
            <a:noFill/>
            <a:miter lim="800000"/>
            <a:headEnd/>
            <a:tailEnd/>
          </a:ln>
        </p:spPr>
      </p:pic>
      <p:pic>
        <p:nvPicPr>
          <p:cNvPr id="18457" name="Picture 79" descr="sequence_kit"/>
          <p:cNvPicPr>
            <a:picLocks noChangeAspect="1" noChangeArrowheads="1"/>
          </p:cNvPicPr>
          <p:nvPr/>
        </p:nvPicPr>
        <p:blipFill>
          <a:blip r:embed="rId12" cstate="screen"/>
          <a:srcRect/>
          <a:stretch>
            <a:fillRect/>
          </a:stretch>
        </p:blipFill>
        <p:spPr bwMode="auto">
          <a:xfrm>
            <a:off x="1673225" y="3190875"/>
            <a:ext cx="739775" cy="684213"/>
          </a:xfrm>
          <a:prstGeom prst="rect">
            <a:avLst/>
          </a:prstGeom>
          <a:noFill/>
          <a:ln w="9525">
            <a:noFill/>
            <a:miter lim="800000"/>
            <a:headEnd/>
            <a:tailEnd/>
          </a:ln>
        </p:spPr>
      </p:pic>
      <p:sp>
        <p:nvSpPr>
          <p:cNvPr id="86" name="Line 23"/>
          <p:cNvSpPr>
            <a:spLocks noChangeShapeType="1"/>
          </p:cNvSpPr>
          <p:nvPr/>
        </p:nvSpPr>
        <p:spPr bwMode="auto">
          <a:xfrm flipH="1">
            <a:off x="4026874" y="2154238"/>
            <a:ext cx="279400" cy="0"/>
          </a:xfrm>
          <a:prstGeom prst="line">
            <a:avLst/>
          </a:prstGeom>
          <a:noFill/>
          <a:ln w="38100">
            <a:solidFill>
              <a:schemeClr val="accent4">
                <a:lumMod val="75000"/>
              </a:schemeClr>
            </a:solidFill>
            <a:miter lim="800000"/>
            <a:headEnd type="stealth" w="med" len="med"/>
            <a:tailEnd/>
          </a:ln>
        </p:spPr>
        <p:txBody>
          <a:bodyPr lIns="0" tIns="0" rIns="0" bIns="0"/>
          <a:lstStyle/>
          <a:p>
            <a:endParaRPr lang="en-US">
              <a:solidFill>
                <a:srgbClr val="002060"/>
              </a:solidFill>
              <a:cs typeface="Arial" pitchFamily="34" charset="0"/>
            </a:endParaRPr>
          </a:p>
        </p:txBody>
      </p:sp>
      <p:sp>
        <p:nvSpPr>
          <p:cNvPr id="91" name="Line 23"/>
          <p:cNvSpPr>
            <a:spLocks noChangeShapeType="1"/>
          </p:cNvSpPr>
          <p:nvPr/>
        </p:nvSpPr>
        <p:spPr bwMode="auto">
          <a:xfrm flipH="1">
            <a:off x="5904574" y="2151361"/>
            <a:ext cx="279400" cy="0"/>
          </a:xfrm>
          <a:prstGeom prst="line">
            <a:avLst/>
          </a:prstGeom>
          <a:noFill/>
          <a:ln w="38100">
            <a:solidFill>
              <a:schemeClr val="accent4">
                <a:lumMod val="75000"/>
              </a:schemeClr>
            </a:solidFill>
            <a:miter lim="800000"/>
            <a:headEnd type="stealth" w="med" len="med"/>
            <a:tailEnd/>
          </a:ln>
        </p:spPr>
        <p:txBody>
          <a:bodyPr lIns="0" tIns="0" rIns="0" bIns="0"/>
          <a:lstStyle/>
          <a:p>
            <a:endParaRPr lang="en-US">
              <a:solidFill>
                <a:srgbClr val="002060"/>
              </a:solidFill>
              <a:cs typeface="Arial" pitchFamily="34" charset="0"/>
            </a:endParaRPr>
          </a:p>
        </p:txBody>
      </p:sp>
      <p:pic>
        <p:nvPicPr>
          <p:cNvPr id="95" name="Picture 2"/>
          <p:cNvPicPr>
            <a:picLocks noChangeAspect="1" noChangeArrowheads="1"/>
          </p:cNvPicPr>
          <p:nvPr/>
        </p:nvPicPr>
        <p:blipFill rotWithShape="1">
          <a:blip r:embed="rId13">
            <a:extLst>
              <a:ext uri="{28A0092B-C50C-407E-A947-70E740481C1C}">
                <a14:useLocalDpi xmlns:a14="http://schemas.microsoft.com/office/drawing/2010/main" val="0"/>
              </a:ext>
            </a:extLst>
          </a:blip>
          <a:srcRect l="33435" r="2316"/>
          <a:stretch/>
        </p:blipFill>
        <p:spPr bwMode="auto">
          <a:xfrm>
            <a:off x="6235701" y="1667465"/>
            <a:ext cx="1086310" cy="104638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1"/>
          <p:cNvPicPr>
            <a:picLocks noChangeAspect="1" noChangeArrowheads="1"/>
          </p:cNvPicPr>
          <p:nvPr/>
        </p:nvPicPr>
        <p:blipFill>
          <a:blip r:embed="rId7" cstate="screen"/>
          <a:srcRect/>
          <a:stretch>
            <a:fillRect/>
          </a:stretch>
        </p:blipFill>
        <p:spPr bwMode="auto">
          <a:xfrm>
            <a:off x="7540923" y="1852450"/>
            <a:ext cx="1479550" cy="698500"/>
          </a:xfrm>
          <a:prstGeom prst="rect">
            <a:avLst/>
          </a:prstGeom>
          <a:noFill/>
          <a:ln w="9525">
            <a:noFill/>
            <a:miter lim="800000"/>
            <a:headEnd/>
            <a:tailEnd/>
          </a:ln>
        </p:spPr>
      </p:pic>
      <p:sp>
        <p:nvSpPr>
          <p:cNvPr id="100" name="Line 23"/>
          <p:cNvSpPr>
            <a:spLocks noChangeShapeType="1"/>
          </p:cNvSpPr>
          <p:nvPr/>
        </p:nvSpPr>
        <p:spPr bwMode="auto">
          <a:xfrm flipH="1">
            <a:off x="7234726" y="2201700"/>
            <a:ext cx="282194" cy="0"/>
          </a:xfrm>
          <a:prstGeom prst="line">
            <a:avLst/>
          </a:prstGeom>
          <a:noFill/>
          <a:ln w="38100">
            <a:solidFill>
              <a:schemeClr val="accent4">
                <a:lumMod val="75000"/>
              </a:schemeClr>
            </a:solidFill>
            <a:miter lim="800000"/>
            <a:headEnd type="stealth" w="med" len="med"/>
            <a:tailEnd/>
          </a:ln>
        </p:spPr>
        <p:txBody>
          <a:bodyPr lIns="0" tIns="0" rIns="0" bIns="0"/>
          <a:lstStyle/>
          <a:p>
            <a:endParaRPr lang="en-US">
              <a:solidFill>
                <a:srgbClr val="002060"/>
              </a:solidFill>
              <a:cs typeface="Arial" pitchFamily="34" charset="0"/>
            </a:endParaRPr>
          </a:p>
        </p:txBody>
      </p:sp>
      <p:sp>
        <p:nvSpPr>
          <p:cNvPr id="74" name="AutoShape 81"/>
          <p:cNvSpPr>
            <a:spLocks noChangeArrowheads="1"/>
          </p:cNvSpPr>
          <p:nvPr/>
        </p:nvSpPr>
        <p:spPr bwMode="auto">
          <a:xfrm>
            <a:off x="3822700" y="1266825"/>
            <a:ext cx="2076450" cy="3271838"/>
          </a:xfrm>
          <a:prstGeom prst="roundRect">
            <a:avLst>
              <a:gd name="adj" fmla="val 16667"/>
            </a:avLst>
          </a:prstGeom>
          <a:noFill/>
          <a:ln w="57150">
            <a:solidFill>
              <a:srgbClr val="CC3300"/>
            </a:solidFill>
            <a:round/>
            <a:headEnd/>
            <a:tailEnd/>
          </a:ln>
        </p:spPr>
        <p:txBody>
          <a:bodyPr wrap="none" anchor="ctr"/>
          <a:lstStyle/>
          <a:p>
            <a:endParaRPr lang="en-US">
              <a:solidFill>
                <a:srgbClr val="002060"/>
              </a:solidFill>
              <a:cs typeface="Arial" pitchFamily="34" charset="0"/>
            </a:endParaRPr>
          </a:p>
        </p:txBody>
      </p:sp>
      <p:pic>
        <p:nvPicPr>
          <p:cNvPr id="101" name="Picture 2"/>
          <p:cNvPicPr>
            <a:picLocks noChangeAspect="1" noChangeArrowheads="1"/>
          </p:cNvPicPr>
          <p:nvPr/>
        </p:nvPicPr>
        <p:blipFill rotWithShape="1">
          <a:blip r:embed="rId13">
            <a:extLst>
              <a:ext uri="{28A0092B-C50C-407E-A947-70E740481C1C}">
                <a14:useLocalDpi xmlns:a14="http://schemas.microsoft.com/office/drawing/2010/main" val="0"/>
              </a:ext>
            </a:extLst>
          </a:blip>
          <a:srcRect l="33435" r="2316"/>
          <a:stretch/>
        </p:blipFill>
        <p:spPr bwMode="auto">
          <a:xfrm>
            <a:off x="6232824" y="2958563"/>
            <a:ext cx="1086310" cy="104638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9" descr="https://tools.invitrogen.com/Content/SFS/ProdImages/high/Ion%20OneTouch%202.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78235" y="1776055"/>
            <a:ext cx="838280" cy="774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 name="Picture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82587" y="1812822"/>
            <a:ext cx="663662" cy="7086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48510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p:cNvSpPr>
            <a:spLocks noGrp="1"/>
          </p:cNvSpPr>
          <p:nvPr>
            <p:ph type="title"/>
          </p:nvPr>
        </p:nvSpPr>
        <p:spPr>
          <a:xfrm>
            <a:off x="457200" y="0"/>
            <a:ext cx="8229600" cy="1143000"/>
          </a:xfrm>
        </p:spPr>
        <p:txBody>
          <a:bodyPr>
            <a:normAutofit/>
          </a:bodyPr>
          <a:lstStyle/>
          <a:p>
            <a:r>
              <a:rPr lang="en-US" dirty="0" smtClean="0"/>
              <a:t>Two options for Template Prep Workflow</a:t>
            </a:r>
            <a:endParaRPr lang="en-US" dirty="0"/>
          </a:p>
        </p:txBody>
      </p:sp>
      <p:grpSp>
        <p:nvGrpSpPr>
          <p:cNvPr id="14" name="Group 13"/>
          <p:cNvGrpSpPr/>
          <p:nvPr/>
        </p:nvGrpSpPr>
        <p:grpSpPr>
          <a:xfrm>
            <a:off x="731202" y="939710"/>
            <a:ext cx="7625266" cy="328032"/>
            <a:chOff x="226474" y="3191228"/>
            <a:chExt cx="8479295" cy="1904958"/>
          </a:xfrm>
        </p:grpSpPr>
        <p:sp>
          <p:nvSpPr>
            <p:cNvPr id="15" name="Chevron 14"/>
            <p:cNvSpPr/>
            <p:nvPr/>
          </p:nvSpPr>
          <p:spPr>
            <a:xfrm>
              <a:off x="4731346" y="3191228"/>
              <a:ext cx="2127314" cy="1901840"/>
            </a:xfrm>
            <a:prstGeom prst="chevron">
              <a:avLst>
                <a:gd name="adj" fmla="val 23966"/>
              </a:avLst>
            </a:prstGeom>
            <a:solidFill>
              <a:schemeClr val="accent5"/>
            </a:solidFill>
            <a:effectLst>
              <a:reflection stA="37000" endPos="17000" dir="5400000" sy="-100000" algn="bl" rotWithShape="0"/>
            </a:effectLst>
            <a:scene3d>
              <a:camera prst="orthographicFront"/>
              <a:lightRig rig="balanced"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sz="500">
                <a:solidFill>
                  <a:schemeClr val="tx2">
                    <a:lumMod val="75000"/>
                  </a:schemeClr>
                </a:solidFill>
                <a:latin typeface="Arial" pitchFamily="34" charset="0"/>
                <a:cs typeface="Arial" pitchFamily="34" charset="0"/>
              </a:endParaRPr>
            </a:p>
          </p:txBody>
        </p:sp>
        <p:sp>
          <p:nvSpPr>
            <p:cNvPr id="16" name="Pentagon 15" title="Library Preparation"/>
            <p:cNvSpPr/>
            <p:nvPr/>
          </p:nvSpPr>
          <p:spPr>
            <a:xfrm>
              <a:off x="226474" y="3194991"/>
              <a:ext cx="2188333" cy="1901195"/>
            </a:xfrm>
            <a:prstGeom prst="homePlate">
              <a:avLst>
                <a:gd name="adj" fmla="val 23830"/>
              </a:avLst>
            </a:prstGeom>
            <a:solidFill>
              <a:srgbClr val="616265"/>
            </a:solidFill>
            <a:effectLst>
              <a:reflection stA="37000" endPos="17000" dir="5400000" sy="-100000" algn="bl" rotWithShape="0"/>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sz="500" dirty="0">
                <a:solidFill>
                  <a:schemeClr val="bg1"/>
                </a:solidFill>
                <a:latin typeface="Arial" pitchFamily="34" charset="0"/>
                <a:cs typeface="Arial" pitchFamily="34" charset="0"/>
              </a:endParaRPr>
            </a:p>
          </p:txBody>
        </p:sp>
        <p:sp>
          <p:nvSpPr>
            <p:cNvPr id="17" name="TextBox 16"/>
            <p:cNvSpPr txBox="1"/>
            <p:nvPr/>
          </p:nvSpPr>
          <p:spPr>
            <a:xfrm>
              <a:off x="269113" y="3556323"/>
              <a:ext cx="2111979" cy="246221"/>
            </a:xfrm>
            <a:prstGeom prst="rect">
              <a:avLst/>
            </a:prstGeom>
            <a:noFill/>
          </p:spPr>
          <p:txBody>
            <a:bodyPr wrap="square" rtlCol="0">
              <a:spAutoFit/>
            </a:bodyPr>
            <a:lstStyle/>
            <a:p>
              <a:pPr algn="ctr"/>
              <a:r>
                <a:rPr lang="en-US" sz="1000" b="1" dirty="0" smtClean="0">
                  <a:solidFill>
                    <a:schemeClr val="bg1"/>
                  </a:solidFill>
                  <a:latin typeface="Arial" pitchFamily="34" charset="0"/>
                  <a:cs typeface="Arial" pitchFamily="34" charset="0"/>
                </a:rPr>
                <a:t>Library  Preparation</a:t>
              </a:r>
              <a:endParaRPr lang="en-US" sz="1000" b="1" dirty="0">
                <a:solidFill>
                  <a:schemeClr val="bg1"/>
                </a:solidFill>
                <a:latin typeface="Arial" pitchFamily="34" charset="0"/>
                <a:cs typeface="Arial" pitchFamily="34" charset="0"/>
              </a:endParaRPr>
            </a:p>
          </p:txBody>
        </p:sp>
        <p:sp>
          <p:nvSpPr>
            <p:cNvPr id="18" name="TextBox 17"/>
            <p:cNvSpPr txBox="1"/>
            <p:nvPr/>
          </p:nvSpPr>
          <p:spPr>
            <a:xfrm>
              <a:off x="4972730" y="3427211"/>
              <a:ext cx="1816752" cy="1429863"/>
            </a:xfrm>
            <a:prstGeom prst="rect">
              <a:avLst/>
            </a:prstGeom>
            <a:noFill/>
            <a:scene3d>
              <a:camera prst="orthographicFront"/>
              <a:lightRig rig="threePt" dir="t"/>
            </a:scene3d>
            <a:sp3d prstMaterial="dkEdge">
              <a:bevelT/>
            </a:sp3d>
          </p:spPr>
          <p:txBody>
            <a:bodyPr wrap="square" rtlCol="0">
              <a:spAutoFit/>
            </a:bodyPr>
            <a:lstStyle/>
            <a:p>
              <a:pPr algn="ctr"/>
              <a:r>
                <a:rPr lang="en-US" sz="1000" b="1" dirty="0" smtClean="0">
                  <a:solidFill>
                    <a:schemeClr val="bg1"/>
                  </a:solidFill>
                  <a:latin typeface="Arial" pitchFamily="34" charset="0"/>
                  <a:cs typeface="Arial" pitchFamily="34" charset="0"/>
                </a:rPr>
                <a:t>Sequencing*</a:t>
              </a:r>
              <a:endParaRPr lang="en-US" sz="1000" b="1" dirty="0">
                <a:solidFill>
                  <a:schemeClr val="bg1"/>
                </a:solidFill>
                <a:latin typeface="Arial" pitchFamily="34" charset="0"/>
                <a:cs typeface="Arial" pitchFamily="34" charset="0"/>
              </a:endParaRPr>
            </a:p>
          </p:txBody>
        </p:sp>
        <p:sp>
          <p:nvSpPr>
            <p:cNvPr id="19" name="Chevron 18"/>
            <p:cNvSpPr/>
            <p:nvPr/>
          </p:nvSpPr>
          <p:spPr>
            <a:xfrm>
              <a:off x="6790628" y="3191228"/>
              <a:ext cx="1878430" cy="1901840"/>
            </a:xfrm>
            <a:prstGeom prst="chevron">
              <a:avLst>
                <a:gd name="adj" fmla="val 23732"/>
              </a:avLst>
            </a:prstGeom>
            <a:solidFill>
              <a:srgbClr val="616265"/>
            </a:solidFill>
            <a:effectLst>
              <a:reflection stA="37000" endPos="17000" dir="5400000" sy="-100000" algn="bl" rotWithShape="0"/>
            </a:effectLst>
            <a:scene3d>
              <a:camera prst="orthographicFront"/>
              <a:lightRig rig="balanced"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sz="500" dirty="0">
                <a:solidFill>
                  <a:schemeClr val="bg1"/>
                </a:solidFill>
                <a:latin typeface="Arial" pitchFamily="34" charset="0"/>
                <a:cs typeface="Arial" pitchFamily="34" charset="0"/>
              </a:endParaRPr>
            </a:p>
          </p:txBody>
        </p:sp>
        <p:sp>
          <p:nvSpPr>
            <p:cNvPr id="20" name="TextBox 19"/>
            <p:cNvSpPr txBox="1"/>
            <p:nvPr/>
          </p:nvSpPr>
          <p:spPr>
            <a:xfrm>
              <a:off x="7136293" y="3427211"/>
              <a:ext cx="1569476" cy="1429863"/>
            </a:xfrm>
            <a:prstGeom prst="rect">
              <a:avLst/>
            </a:prstGeom>
            <a:noFill/>
            <a:effectLst>
              <a:reflection stA="70000" endPos="44000" dist="609600" dir="5400000" sy="-100000" algn="bl" rotWithShape="0"/>
            </a:effectLst>
          </p:spPr>
          <p:txBody>
            <a:bodyPr wrap="square" rtlCol="0">
              <a:spAutoFit/>
            </a:bodyPr>
            <a:lstStyle/>
            <a:p>
              <a:pPr algn="ctr"/>
              <a:r>
                <a:rPr lang="en-US" sz="1000" b="1" dirty="0" smtClean="0">
                  <a:solidFill>
                    <a:schemeClr val="bg1"/>
                  </a:solidFill>
                  <a:latin typeface="Arial" pitchFamily="34" charset="0"/>
                  <a:cs typeface="Arial" pitchFamily="34" charset="0"/>
                </a:rPr>
                <a:t>Data Analysis</a:t>
              </a:r>
              <a:endParaRPr lang="en-US" sz="1000" b="1" dirty="0">
                <a:solidFill>
                  <a:schemeClr val="bg1"/>
                </a:solidFill>
                <a:latin typeface="Arial" pitchFamily="34" charset="0"/>
                <a:cs typeface="Arial" pitchFamily="34" charset="0"/>
              </a:endParaRPr>
            </a:p>
          </p:txBody>
        </p:sp>
        <p:sp>
          <p:nvSpPr>
            <p:cNvPr id="21" name="Chevron 20"/>
            <p:cNvSpPr/>
            <p:nvPr/>
          </p:nvSpPr>
          <p:spPr>
            <a:xfrm>
              <a:off x="2349779" y="3194991"/>
              <a:ext cx="2456998" cy="1901195"/>
            </a:xfrm>
            <a:prstGeom prst="chevron">
              <a:avLst>
                <a:gd name="adj" fmla="val 24054"/>
              </a:avLst>
            </a:prstGeom>
            <a:solidFill>
              <a:schemeClr val="accent5"/>
            </a:solidFill>
            <a:effectLst>
              <a:reflection stA="37000" endPos="17000" dir="5400000" sy="-100000" algn="bl" rotWithShape="0"/>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sz="500">
                <a:solidFill>
                  <a:schemeClr val="tx2">
                    <a:lumMod val="75000"/>
                  </a:schemeClr>
                </a:solidFill>
                <a:latin typeface="Arial" pitchFamily="34" charset="0"/>
                <a:cs typeface="Arial" pitchFamily="34" charset="0"/>
              </a:endParaRPr>
            </a:p>
          </p:txBody>
        </p:sp>
        <p:sp>
          <p:nvSpPr>
            <p:cNvPr id="22" name="TextBox 21"/>
            <p:cNvSpPr txBox="1"/>
            <p:nvPr/>
          </p:nvSpPr>
          <p:spPr>
            <a:xfrm>
              <a:off x="2693655" y="3550318"/>
              <a:ext cx="1717350" cy="246221"/>
            </a:xfrm>
            <a:prstGeom prst="rect">
              <a:avLst/>
            </a:prstGeom>
            <a:noFill/>
          </p:spPr>
          <p:txBody>
            <a:bodyPr wrap="square" rtlCol="0">
              <a:spAutoFit/>
            </a:bodyPr>
            <a:lstStyle/>
            <a:p>
              <a:pPr algn="ctr"/>
              <a:r>
                <a:rPr lang="en-US" sz="1000" b="1" dirty="0" smtClean="0">
                  <a:solidFill>
                    <a:schemeClr val="bg1"/>
                  </a:solidFill>
                  <a:latin typeface="Arial" pitchFamily="34" charset="0"/>
                  <a:cs typeface="Arial" pitchFamily="34" charset="0"/>
                </a:rPr>
                <a:t>Template Preparation</a:t>
              </a:r>
              <a:r>
                <a:rPr lang="en-US" sz="1000" dirty="0" smtClean="0">
                  <a:solidFill>
                    <a:schemeClr val="bg1"/>
                  </a:solidFill>
                  <a:latin typeface="Arial" pitchFamily="34" charset="0"/>
                  <a:cs typeface="Arial" pitchFamily="34" charset="0"/>
                </a:rPr>
                <a:t>*</a:t>
              </a:r>
              <a:endParaRPr lang="en-US" sz="1000" dirty="0">
                <a:solidFill>
                  <a:schemeClr val="bg1"/>
                </a:solidFill>
                <a:latin typeface="Arial" pitchFamily="34" charset="0"/>
                <a:cs typeface="Arial" pitchFamily="34" charset="0"/>
              </a:endParaRPr>
            </a:p>
          </p:txBody>
        </p:sp>
      </p:grpSp>
      <p:cxnSp>
        <p:nvCxnSpPr>
          <p:cNvPr id="23" name="Straight Connector 22"/>
          <p:cNvCxnSpPr/>
          <p:nvPr/>
        </p:nvCxnSpPr>
        <p:spPr>
          <a:xfrm flipH="1">
            <a:off x="1880171" y="1287666"/>
            <a:ext cx="788639" cy="5048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782346" y="1287666"/>
            <a:ext cx="1145843" cy="5048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6518" y="1920584"/>
            <a:ext cx="1327324" cy="14173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9" descr="https://tools.invitrogen.com/Content/SFS/ProdImages/high/Ion%20OneTouch%20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4382" y="1920583"/>
            <a:ext cx="1544886" cy="1426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Right Arrow 32"/>
          <p:cNvSpPr/>
          <p:nvPr/>
        </p:nvSpPr>
        <p:spPr>
          <a:xfrm>
            <a:off x="6862727" y="2350034"/>
            <a:ext cx="457200" cy="314325"/>
          </a:xfrm>
          <a:prstGeom prst="rightArrow">
            <a:avLst/>
          </a:prstGeom>
          <a:scene3d>
            <a:camera prst="orthographicFront"/>
            <a:lightRig rig="balanced"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8" name="TextBox 29"/>
          <p:cNvSpPr txBox="1">
            <a:spLocks noChangeArrowheads="1"/>
          </p:cNvSpPr>
          <p:nvPr/>
        </p:nvSpPr>
        <p:spPr bwMode="auto">
          <a:xfrm>
            <a:off x="2558609" y="3328724"/>
            <a:ext cx="362471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Arial" charset="0"/>
                <a:cs typeface="Arial" charset="0"/>
              </a:defRPr>
            </a:lvl1pPr>
            <a:lvl2pPr marL="742950" indent="-285750" eaLnBrk="0" hangingPunct="0">
              <a:defRPr sz="1400">
                <a:solidFill>
                  <a:schemeClr val="tx1"/>
                </a:solidFill>
                <a:latin typeface="Arial" charset="0"/>
                <a:cs typeface="Arial" charset="0"/>
              </a:defRPr>
            </a:lvl2pPr>
            <a:lvl3pPr marL="1143000" indent="-228600" eaLnBrk="0" hangingPunct="0">
              <a:defRPr sz="1400">
                <a:solidFill>
                  <a:schemeClr val="tx1"/>
                </a:solidFill>
                <a:latin typeface="Arial" charset="0"/>
                <a:cs typeface="Arial" charset="0"/>
              </a:defRPr>
            </a:lvl3pPr>
            <a:lvl4pPr marL="1600200" indent="-228600" eaLnBrk="0" hangingPunct="0">
              <a:defRPr sz="1400">
                <a:solidFill>
                  <a:schemeClr val="tx1"/>
                </a:solidFill>
                <a:latin typeface="Arial" charset="0"/>
                <a:cs typeface="Arial" charset="0"/>
              </a:defRPr>
            </a:lvl4pPr>
            <a:lvl5pPr marL="2057400" indent="-228600" eaLnBrk="0" hangingPunct="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eaLnBrk="1" hangingPunct="1"/>
            <a:r>
              <a:rPr lang="en-US" altLang="en-US" sz="1100" b="1" dirty="0" smtClean="0"/>
              <a:t>Template </a:t>
            </a:r>
            <a:r>
              <a:rPr lang="en-US" altLang="en-US" sz="1100" b="1" dirty="0"/>
              <a:t>Prep          </a:t>
            </a:r>
            <a:r>
              <a:rPr lang="en-US" altLang="en-US" sz="1100" b="1" dirty="0" smtClean="0"/>
              <a:t>            Enrichment                     </a:t>
            </a:r>
            <a:endParaRPr lang="en-US" altLang="en-US" sz="1100" b="1" dirty="0"/>
          </a:p>
          <a:p>
            <a:pPr eaLnBrk="1" hangingPunct="1"/>
            <a:endParaRPr lang="en-US" altLang="en-US" sz="1100" b="1" dirty="0"/>
          </a:p>
        </p:txBody>
      </p:sp>
      <p:pic>
        <p:nvPicPr>
          <p:cNvPr id="45"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30090" y="3951055"/>
            <a:ext cx="2610200" cy="1946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 name="TextBox 29"/>
          <p:cNvSpPr txBox="1">
            <a:spLocks noChangeArrowheads="1"/>
          </p:cNvSpPr>
          <p:nvPr/>
        </p:nvSpPr>
        <p:spPr bwMode="auto">
          <a:xfrm>
            <a:off x="2591412" y="5956069"/>
            <a:ext cx="281519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Arial" charset="0"/>
                <a:cs typeface="Arial" charset="0"/>
              </a:defRPr>
            </a:lvl1pPr>
            <a:lvl2pPr marL="742950" indent="-285750" eaLnBrk="0" hangingPunct="0">
              <a:defRPr sz="1400">
                <a:solidFill>
                  <a:schemeClr val="tx1"/>
                </a:solidFill>
                <a:latin typeface="Arial" charset="0"/>
                <a:cs typeface="Arial" charset="0"/>
              </a:defRPr>
            </a:lvl2pPr>
            <a:lvl3pPr marL="1143000" indent="-228600" eaLnBrk="0" hangingPunct="0">
              <a:defRPr sz="1400">
                <a:solidFill>
                  <a:schemeClr val="tx1"/>
                </a:solidFill>
                <a:latin typeface="Arial" charset="0"/>
                <a:cs typeface="Arial" charset="0"/>
              </a:defRPr>
            </a:lvl3pPr>
            <a:lvl4pPr marL="1600200" indent="-228600" eaLnBrk="0" hangingPunct="0">
              <a:defRPr sz="1400">
                <a:solidFill>
                  <a:schemeClr val="tx1"/>
                </a:solidFill>
                <a:latin typeface="Arial" charset="0"/>
                <a:cs typeface="Arial" charset="0"/>
              </a:defRPr>
            </a:lvl4pPr>
            <a:lvl5pPr marL="2057400" indent="-228600" eaLnBrk="0" hangingPunct="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eaLnBrk="1" hangingPunct="1"/>
            <a:r>
              <a:rPr lang="en-US" altLang="en-US" sz="1100" b="1" dirty="0" smtClean="0"/>
              <a:t>Template </a:t>
            </a:r>
            <a:r>
              <a:rPr lang="en-US" altLang="en-US" sz="1100" b="1" dirty="0"/>
              <a:t>Prep </a:t>
            </a:r>
            <a:r>
              <a:rPr lang="en-US" altLang="en-US" sz="1100" b="1" dirty="0" smtClean="0"/>
              <a:t>, Enrichment  &amp; Loading</a:t>
            </a:r>
            <a:endParaRPr lang="en-US" altLang="en-US" sz="1100" b="1" dirty="0"/>
          </a:p>
          <a:p>
            <a:pPr eaLnBrk="1" hangingPunct="1"/>
            <a:endParaRPr lang="en-US" altLang="en-US" sz="1100" b="1" dirty="0"/>
          </a:p>
        </p:txBody>
      </p:sp>
      <p:sp>
        <p:nvSpPr>
          <p:cNvPr id="52" name="Title 2"/>
          <p:cNvSpPr txBox="1">
            <a:spLocks/>
          </p:cNvSpPr>
          <p:nvPr/>
        </p:nvSpPr>
        <p:spPr bwMode="auto">
          <a:xfrm>
            <a:off x="1225751" y="1364473"/>
            <a:ext cx="6273581" cy="795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charset="0"/>
                <a:cs typeface="Arial" charset="0"/>
              </a:defRPr>
            </a:lvl1pPr>
            <a:lvl2pPr marL="742950" indent="-285750" eaLnBrk="0" hangingPunct="0">
              <a:defRPr sz="1400">
                <a:solidFill>
                  <a:schemeClr val="tx1"/>
                </a:solidFill>
                <a:latin typeface="Arial" charset="0"/>
                <a:cs typeface="Arial" charset="0"/>
              </a:defRPr>
            </a:lvl2pPr>
            <a:lvl3pPr marL="1143000" indent="-228600" eaLnBrk="0" hangingPunct="0">
              <a:defRPr sz="1400">
                <a:solidFill>
                  <a:schemeClr val="tx1"/>
                </a:solidFill>
                <a:latin typeface="Arial" charset="0"/>
                <a:cs typeface="Arial" charset="0"/>
              </a:defRPr>
            </a:lvl3pPr>
            <a:lvl4pPr marL="1600200" indent="-228600" eaLnBrk="0" hangingPunct="0">
              <a:defRPr sz="1400">
                <a:solidFill>
                  <a:schemeClr val="tx1"/>
                </a:solidFill>
                <a:latin typeface="Arial" charset="0"/>
                <a:cs typeface="Arial" charset="0"/>
              </a:defRPr>
            </a:lvl4pPr>
            <a:lvl5pPr marL="2057400" indent="-228600" eaLnBrk="0" hangingPunct="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r>
              <a:rPr lang="en-US" altLang="en-US" sz="2000" dirty="0" smtClean="0"/>
              <a:t>                OneTouch2</a:t>
            </a:r>
            <a:r>
              <a:rPr lang="en-US" altLang="en-US" sz="2000" baseline="30000" dirty="0" smtClean="0"/>
              <a:t>TM</a:t>
            </a:r>
            <a:r>
              <a:rPr lang="en-US" altLang="en-US" sz="2000" dirty="0" smtClean="0"/>
              <a:t>          ES              </a:t>
            </a:r>
            <a:endParaRPr lang="en-US" altLang="en-US" sz="2000" baseline="30000" dirty="0"/>
          </a:p>
        </p:txBody>
      </p:sp>
      <p:sp>
        <p:nvSpPr>
          <p:cNvPr id="53" name="Title 2"/>
          <p:cNvSpPr txBox="1">
            <a:spLocks/>
          </p:cNvSpPr>
          <p:nvPr/>
        </p:nvSpPr>
        <p:spPr bwMode="auto">
          <a:xfrm>
            <a:off x="2971312" y="3557636"/>
            <a:ext cx="2367621" cy="795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charset="0"/>
                <a:cs typeface="Arial" charset="0"/>
              </a:defRPr>
            </a:lvl1pPr>
            <a:lvl2pPr marL="742950" indent="-285750" eaLnBrk="0" hangingPunct="0">
              <a:defRPr sz="1400">
                <a:solidFill>
                  <a:schemeClr val="tx1"/>
                </a:solidFill>
                <a:latin typeface="Arial" charset="0"/>
                <a:cs typeface="Arial" charset="0"/>
              </a:defRPr>
            </a:lvl2pPr>
            <a:lvl3pPr marL="1143000" indent="-228600" eaLnBrk="0" hangingPunct="0">
              <a:defRPr sz="1400">
                <a:solidFill>
                  <a:schemeClr val="tx1"/>
                </a:solidFill>
                <a:latin typeface="Arial" charset="0"/>
                <a:cs typeface="Arial" charset="0"/>
              </a:defRPr>
            </a:lvl3pPr>
            <a:lvl4pPr marL="1600200" indent="-228600" eaLnBrk="0" hangingPunct="0">
              <a:defRPr sz="1400">
                <a:solidFill>
                  <a:schemeClr val="tx1"/>
                </a:solidFill>
                <a:latin typeface="Arial" charset="0"/>
                <a:cs typeface="Arial" charset="0"/>
              </a:defRPr>
            </a:lvl4pPr>
            <a:lvl5pPr marL="2057400" indent="-228600" eaLnBrk="0" hangingPunct="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algn="ctr"/>
            <a:r>
              <a:rPr lang="en-US" altLang="en-US" sz="2000" dirty="0" smtClean="0"/>
              <a:t>Ion Chef </a:t>
            </a:r>
            <a:r>
              <a:rPr lang="en-US" altLang="en-US" sz="2000" baseline="30000" dirty="0" smtClean="0"/>
              <a:t>TM</a:t>
            </a:r>
            <a:endParaRPr lang="en-US" altLang="en-US" sz="2000" baseline="30000" dirty="0"/>
          </a:p>
        </p:txBody>
      </p:sp>
      <p:sp>
        <p:nvSpPr>
          <p:cNvPr id="56" name="Right Arrow 55"/>
          <p:cNvSpPr/>
          <p:nvPr/>
        </p:nvSpPr>
        <p:spPr>
          <a:xfrm>
            <a:off x="6859416" y="4572849"/>
            <a:ext cx="457200" cy="314325"/>
          </a:xfrm>
          <a:prstGeom prst="rightArrow">
            <a:avLst/>
          </a:prstGeom>
          <a:scene3d>
            <a:camera prst="orthographicFront"/>
            <a:lightRig rig="balanced"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3" name="Straight Connector 12"/>
          <p:cNvCxnSpPr/>
          <p:nvPr/>
        </p:nvCxnSpPr>
        <p:spPr bwMode="auto">
          <a:xfrm>
            <a:off x="2454382" y="3759611"/>
            <a:ext cx="316558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4" name="AutoShape 81"/>
          <p:cNvSpPr>
            <a:spLocks noChangeArrowheads="1"/>
          </p:cNvSpPr>
          <p:nvPr/>
        </p:nvSpPr>
        <p:spPr bwMode="auto">
          <a:xfrm>
            <a:off x="2274490" y="1540079"/>
            <a:ext cx="3624660" cy="2219531"/>
          </a:xfrm>
          <a:prstGeom prst="roundRect">
            <a:avLst>
              <a:gd name="adj" fmla="val 16667"/>
            </a:avLst>
          </a:prstGeom>
          <a:noFill/>
          <a:ln w="57150">
            <a:solidFill>
              <a:srgbClr val="CC3300"/>
            </a:solidFill>
            <a:round/>
            <a:headEnd/>
            <a:tailEnd/>
          </a:ln>
        </p:spPr>
        <p:txBody>
          <a:bodyPr wrap="none" anchor="ctr"/>
          <a:lstStyle/>
          <a:p>
            <a:endParaRPr lang="en-US">
              <a:solidFill>
                <a:srgbClr val="002060"/>
              </a:solidFill>
              <a:cs typeface="Arial" pitchFamily="34" charset="0"/>
            </a:endParaRPr>
          </a:p>
        </p:txBody>
      </p:sp>
    </p:spTree>
    <p:extLst>
      <p:ext uri="{BB962C8B-B14F-4D97-AF65-F5344CB8AC3E}">
        <p14:creationId xmlns:p14="http://schemas.microsoft.com/office/powerpoint/2010/main" val="8636418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51460" y="3072661"/>
            <a:ext cx="8547100" cy="833133"/>
          </a:xfrm>
        </p:spPr>
        <p:txBody>
          <a:bodyPr/>
          <a:lstStyle/>
          <a:p>
            <a:r>
              <a:rPr lang="en-US" dirty="0" smtClean="0"/>
              <a:t>Ion Template Prep:  </a:t>
            </a:r>
            <a:br>
              <a:rPr lang="en-US" dirty="0" smtClean="0"/>
            </a:br>
            <a:r>
              <a:rPr lang="en-US" dirty="0" smtClean="0"/>
              <a:t>Ion OneTouch™ 2 System </a:t>
            </a:r>
            <a:endParaRPr lang="en-US" dirty="0"/>
          </a:p>
        </p:txBody>
      </p:sp>
    </p:spTree>
    <p:extLst>
      <p:ext uri="{BB962C8B-B14F-4D97-AF65-F5344CB8AC3E}">
        <p14:creationId xmlns:p14="http://schemas.microsoft.com/office/powerpoint/2010/main" val="1206386527"/>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25346" name="Object 2"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34"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0" name="Picture 3"/>
          <p:cNvPicPr>
            <a:picLocks noChangeAspect="1" noChangeArrowheads="1"/>
          </p:cNvPicPr>
          <p:nvPr>
            <p:custDataLst>
              <p:tags r:id="rId3"/>
            </p:custDataLst>
          </p:nvPr>
        </p:nvPicPr>
        <p:blipFill>
          <a:blip r:embed="rId9" cstate="print"/>
          <a:srcRect l="21663" t="7692" r="17679" b="10046"/>
          <a:stretch>
            <a:fillRect/>
          </a:stretch>
        </p:blipFill>
        <p:spPr bwMode="auto">
          <a:xfrm>
            <a:off x="4782346" y="2764971"/>
            <a:ext cx="2701438" cy="2063509"/>
          </a:xfrm>
          <a:prstGeom prst="rect">
            <a:avLst/>
          </a:prstGeom>
          <a:noFill/>
          <a:ln w="9525">
            <a:noFill/>
            <a:miter lim="800000"/>
            <a:headEnd/>
            <a:tailEnd/>
          </a:ln>
          <a:effectLst/>
        </p:spPr>
      </p:pic>
      <p:sp>
        <p:nvSpPr>
          <p:cNvPr id="825350" name="Title 5"/>
          <p:cNvSpPr>
            <a:spLocks noGrp="1"/>
          </p:cNvSpPr>
          <p:nvPr>
            <p:ph type="title"/>
            <p:custDataLst>
              <p:tags r:id="rId4"/>
            </p:custDataLst>
          </p:nvPr>
        </p:nvSpPr>
        <p:spPr>
          <a:xfrm>
            <a:off x="184572" y="-321945"/>
            <a:ext cx="8839200" cy="1501140"/>
          </a:xfrm>
        </p:spPr>
        <p:txBody>
          <a:bodyPr/>
          <a:lstStyle/>
          <a:p>
            <a:pPr eaLnBrk="1" hangingPunct="1"/>
            <a:r>
              <a:rPr lang="en-US" sz="2900" dirty="0" smtClean="0"/>
              <a:t>Ion OneTouch™ 2 and ES Systems  </a:t>
            </a:r>
            <a:br>
              <a:rPr lang="en-US" sz="2900" dirty="0" smtClean="0"/>
            </a:br>
            <a:endParaRPr lang="en-US" sz="2000" dirty="0" smtClean="0"/>
          </a:p>
        </p:txBody>
      </p:sp>
      <p:pic>
        <p:nvPicPr>
          <p:cNvPr id="15" name="Picture 3"/>
          <p:cNvPicPr>
            <a:picLocks noChangeAspect="1" noChangeArrowheads="1"/>
          </p:cNvPicPr>
          <p:nvPr/>
        </p:nvPicPr>
        <p:blipFill>
          <a:blip r:embed="rId10"/>
          <a:srcRect/>
          <a:stretch>
            <a:fillRect/>
          </a:stretch>
        </p:blipFill>
        <p:spPr bwMode="auto">
          <a:xfrm>
            <a:off x="1347676" y="2317855"/>
            <a:ext cx="2467266" cy="2510625"/>
          </a:xfrm>
          <a:prstGeom prst="rect">
            <a:avLst/>
          </a:prstGeom>
          <a:noFill/>
          <a:ln w="9525">
            <a:noFill/>
            <a:miter lim="800000"/>
            <a:headEnd/>
            <a:tailEnd/>
          </a:ln>
        </p:spPr>
      </p:pic>
      <p:grpSp>
        <p:nvGrpSpPr>
          <p:cNvPr id="14" name="Group 13"/>
          <p:cNvGrpSpPr/>
          <p:nvPr/>
        </p:nvGrpSpPr>
        <p:grpSpPr>
          <a:xfrm>
            <a:off x="731202" y="939710"/>
            <a:ext cx="7625266" cy="328032"/>
            <a:chOff x="226474" y="3191228"/>
            <a:chExt cx="8479295" cy="1904958"/>
          </a:xfrm>
        </p:grpSpPr>
        <p:sp>
          <p:nvSpPr>
            <p:cNvPr id="17" name="Chevron 16"/>
            <p:cNvSpPr/>
            <p:nvPr/>
          </p:nvSpPr>
          <p:spPr>
            <a:xfrm>
              <a:off x="4731346" y="3191228"/>
              <a:ext cx="2127314" cy="1901840"/>
            </a:xfrm>
            <a:prstGeom prst="chevron">
              <a:avLst>
                <a:gd name="adj" fmla="val 23966"/>
              </a:avLst>
            </a:prstGeom>
            <a:solidFill>
              <a:schemeClr val="accent5"/>
            </a:solidFill>
            <a:effectLst>
              <a:reflection stA="37000" endPos="17000" dir="5400000" sy="-100000" algn="bl" rotWithShape="0"/>
            </a:effectLst>
            <a:scene3d>
              <a:camera prst="orthographicFront"/>
              <a:lightRig rig="balanced"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sz="500">
                <a:solidFill>
                  <a:schemeClr val="tx2">
                    <a:lumMod val="75000"/>
                  </a:schemeClr>
                </a:solidFill>
                <a:latin typeface="Arial" pitchFamily="34" charset="0"/>
                <a:cs typeface="Arial" pitchFamily="34" charset="0"/>
              </a:endParaRPr>
            </a:p>
          </p:txBody>
        </p:sp>
        <p:sp>
          <p:nvSpPr>
            <p:cNvPr id="18" name="Pentagon 17" title="Library Preparation"/>
            <p:cNvSpPr/>
            <p:nvPr/>
          </p:nvSpPr>
          <p:spPr>
            <a:xfrm>
              <a:off x="226474" y="3194991"/>
              <a:ext cx="2188333" cy="1901195"/>
            </a:xfrm>
            <a:prstGeom prst="homePlate">
              <a:avLst>
                <a:gd name="adj" fmla="val 23830"/>
              </a:avLst>
            </a:prstGeom>
            <a:solidFill>
              <a:srgbClr val="616265"/>
            </a:solidFill>
            <a:effectLst>
              <a:reflection stA="37000" endPos="17000" dir="5400000" sy="-100000" algn="bl" rotWithShape="0"/>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sz="500" dirty="0">
                <a:solidFill>
                  <a:schemeClr val="bg1"/>
                </a:solidFill>
                <a:latin typeface="Arial" pitchFamily="34" charset="0"/>
                <a:cs typeface="Arial" pitchFamily="34" charset="0"/>
              </a:endParaRPr>
            </a:p>
          </p:txBody>
        </p:sp>
        <p:sp>
          <p:nvSpPr>
            <p:cNvPr id="19" name="TextBox 18"/>
            <p:cNvSpPr txBox="1"/>
            <p:nvPr/>
          </p:nvSpPr>
          <p:spPr>
            <a:xfrm>
              <a:off x="269113" y="3556323"/>
              <a:ext cx="2111979" cy="246221"/>
            </a:xfrm>
            <a:prstGeom prst="rect">
              <a:avLst/>
            </a:prstGeom>
            <a:noFill/>
          </p:spPr>
          <p:txBody>
            <a:bodyPr wrap="square" rtlCol="0">
              <a:spAutoFit/>
            </a:bodyPr>
            <a:lstStyle/>
            <a:p>
              <a:pPr algn="ctr"/>
              <a:r>
                <a:rPr lang="en-US" sz="1000" b="1" dirty="0" smtClean="0">
                  <a:solidFill>
                    <a:schemeClr val="bg1"/>
                  </a:solidFill>
                  <a:latin typeface="Arial" pitchFamily="34" charset="0"/>
                  <a:cs typeface="Arial" pitchFamily="34" charset="0"/>
                </a:rPr>
                <a:t>Library  Preparation</a:t>
              </a:r>
              <a:endParaRPr lang="en-US" sz="1000" b="1" dirty="0">
                <a:solidFill>
                  <a:schemeClr val="bg1"/>
                </a:solidFill>
                <a:latin typeface="Arial" pitchFamily="34" charset="0"/>
                <a:cs typeface="Arial" pitchFamily="34" charset="0"/>
              </a:endParaRPr>
            </a:p>
          </p:txBody>
        </p:sp>
        <p:sp>
          <p:nvSpPr>
            <p:cNvPr id="21" name="TextBox 20"/>
            <p:cNvSpPr txBox="1"/>
            <p:nvPr/>
          </p:nvSpPr>
          <p:spPr>
            <a:xfrm>
              <a:off x="4972730" y="3427211"/>
              <a:ext cx="1816752" cy="1429863"/>
            </a:xfrm>
            <a:prstGeom prst="rect">
              <a:avLst/>
            </a:prstGeom>
            <a:noFill/>
            <a:scene3d>
              <a:camera prst="orthographicFront"/>
              <a:lightRig rig="threePt" dir="t"/>
            </a:scene3d>
            <a:sp3d prstMaterial="dkEdge">
              <a:bevelT/>
            </a:sp3d>
          </p:spPr>
          <p:txBody>
            <a:bodyPr wrap="square" rtlCol="0">
              <a:spAutoFit/>
            </a:bodyPr>
            <a:lstStyle/>
            <a:p>
              <a:pPr algn="ctr"/>
              <a:r>
                <a:rPr lang="en-US" sz="1000" b="1" dirty="0" smtClean="0">
                  <a:solidFill>
                    <a:schemeClr val="bg1"/>
                  </a:solidFill>
                  <a:latin typeface="Arial" pitchFamily="34" charset="0"/>
                  <a:cs typeface="Arial" pitchFamily="34" charset="0"/>
                </a:rPr>
                <a:t>Sequencing*</a:t>
              </a:r>
              <a:endParaRPr lang="en-US" sz="1000" b="1" dirty="0">
                <a:solidFill>
                  <a:schemeClr val="bg1"/>
                </a:solidFill>
                <a:latin typeface="Arial" pitchFamily="34" charset="0"/>
                <a:cs typeface="Arial" pitchFamily="34" charset="0"/>
              </a:endParaRPr>
            </a:p>
          </p:txBody>
        </p:sp>
        <p:sp>
          <p:nvSpPr>
            <p:cNvPr id="22" name="Chevron 21"/>
            <p:cNvSpPr/>
            <p:nvPr/>
          </p:nvSpPr>
          <p:spPr>
            <a:xfrm>
              <a:off x="6790628" y="3191228"/>
              <a:ext cx="1878430" cy="1901840"/>
            </a:xfrm>
            <a:prstGeom prst="chevron">
              <a:avLst>
                <a:gd name="adj" fmla="val 23732"/>
              </a:avLst>
            </a:prstGeom>
            <a:solidFill>
              <a:srgbClr val="616265"/>
            </a:solidFill>
            <a:effectLst>
              <a:reflection stA="37000" endPos="17000" dir="5400000" sy="-100000" algn="bl" rotWithShape="0"/>
            </a:effectLst>
            <a:scene3d>
              <a:camera prst="orthographicFront"/>
              <a:lightRig rig="balanced"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sz="500" dirty="0">
                <a:solidFill>
                  <a:schemeClr val="bg1"/>
                </a:solidFill>
                <a:latin typeface="Arial" pitchFamily="34" charset="0"/>
                <a:cs typeface="Arial" pitchFamily="34" charset="0"/>
              </a:endParaRPr>
            </a:p>
          </p:txBody>
        </p:sp>
        <p:sp>
          <p:nvSpPr>
            <p:cNvPr id="23" name="TextBox 22"/>
            <p:cNvSpPr txBox="1"/>
            <p:nvPr/>
          </p:nvSpPr>
          <p:spPr>
            <a:xfrm>
              <a:off x="7136293" y="3427211"/>
              <a:ext cx="1569476" cy="1429863"/>
            </a:xfrm>
            <a:prstGeom prst="rect">
              <a:avLst/>
            </a:prstGeom>
            <a:noFill/>
            <a:effectLst>
              <a:reflection stA="70000" endPos="44000" dist="609600" dir="5400000" sy="-100000" algn="bl" rotWithShape="0"/>
            </a:effectLst>
          </p:spPr>
          <p:txBody>
            <a:bodyPr wrap="square" rtlCol="0">
              <a:spAutoFit/>
            </a:bodyPr>
            <a:lstStyle/>
            <a:p>
              <a:pPr algn="ctr"/>
              <a:r>
                <a:rPr lang="en-US" sz="1000" b="1" dirty="0" smtClean="0">
                  <a:solidFill>
                    <a:schemeClr val="bg1"/>
                  </a:solidFill>
                  <a:latin typeface="Arial" pitchFamily="34" charset="0"/>
                  <a:cs typeface="Arial" pitchFamily="34" charset="0"/>
                </a:rPr>
                <a:t>Data Analysis</a:t>
              </a:r>
              <a:endParaRPr lang="en-US" sz="1000" b="1" dirty="0">
                <a:solidFill>
                  <a:schemeClr val="bg1"/>
                </a:solidFill>
                <a:latin typeface="Arial" pitchFamily="34" charset="0"/>
                <a:cs typeface="Arial" pitchFamily="34" charset="0"/>
              </a:endParaRPr>
            </a:p>
          </p:txBody>
        </p:sp>
        <p:sp>
          <p:nvSpPr>
            <p:cNvPr id="24" name="Chevron 23"/>
            <p:cNvSpPr/>
            <p:nvPr/>
          </p:nvSpPr>
          <p:spPr>
            <a:xfrm>
              <a:off x="2349779" y="3194991"/>
              <a:ext cx="2456998" cy="1901195"/>
            </a:xfrm>
            <a:prstGeom prst="chevron">
              <a:avLst>
                <a:gd name="adj" fmla="val 24054"/>
              </a:avLst>
            </a:prstGeom>
            <a:solidFill>
              <a:schemeClr val="accent5"/>
            </a:solidFill>
            <a:effectLst>
              <a:reflection stA="37000" endPos="17000" dir="5400000" sy="-100000" algn="bl" rotWithShape="0"/>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sz="500">
                <a:solidFill>
                  <a:schemeClr val="tx2">
                    <a:lumMod val="75000"/>
                  </a:schemeClr>
                </a:solidFill>
                <a:latin typeface="Arial" pitchFamily="34" charset="0"/>
                <a:cs typeface="Arial" pitchFamily="34" charset="0"/>
              </a:endParaRPr>
            </a:p>
          </p:txBody>
        </p:sp>
        <p:sp>
          <p:nvSpPr>
            <p:cNvPr id="25" name="TextBox 24"/>
            <p:cNvSpPr txBox="1"/>
            <p:nvPr/>
          </p:nvSpPr>
          <p:spPr>
            <a:xfrm>
              <a:off x="2693655" y="3550318"/>
              <a:ext cx="1717350" cy="246221"/>
            </a:xfrm>
            <a:prstGeom prst="rect">
              <a:avLst/>
            </a:prstGeom>
            <a:noFill/>
          </p:spPr>
          <p:txBody>
            <a:bodyPr wrap="square" rtlCol="0">
              <a:spAutoFit/>
            </a:bodyPr>
            <a:lstStyle/>
            <a:p>
              <a:pPr algn="ctr"/>
              <a:r>
                <a:rPr lang="en-US" sz="1000" b="1" dirty="0" smtClean="0">
                  <a:solidFill>
                    <a:schemeClr val="bg1"/>
                  </a:solidFill>
                  <a:latin typeface="Arial" pitchFamily="34" charset="0"/>
                  <a:cs typeface="Arial" pitchFamily="34" charset="0"/>
                </a:rPr>
                <a:t>Template Preparation</a:t>
              </a:r>
              <a:r>
                <a:rPr lang="en-US" sz="1000" dirty="0" smtClean="0">
                  <a:solidFill>
                    <a:schemeClr val="bg1"/>
                  </a:solidFill>
                  <a:latin typeface="Arial" pitchFamily="34" charset="0"/>
                  <a:cs typeface="Arial" pitchFamily="34" charset="0"/>
                </a:rPr>
                <a:t>*</a:t>
              </a:r>
              <a:endParaRPr lang="en-US" sz="1000" dirty="0">
                <a:solidFill>
                  <a:schemeClr val="bg1"/>
                </a:solidFill>
                <a:latin typeface="Arial" pitchFamily="34" charset="0"/>
                <a:cs typeface="Arial" pitchFamily="34" charset="0"/>
              </a:endParaRPr>
            </a:p>
          </p:txBody>
        </p:sp>
      </p:grpSp>
      <p:cxnSp>
        <p:nvCxnSpPr>
          <p:cNvPr id="26" name="Straight Connector 25"/>
          <p:cNvCxnSpPr/>
          <p:nvPr/>
        </p:nvCxnSpPr>
        <p:spPr>
          <a:xfrm flipH="1">
            <a:off x="1027416" y="1271482"/>
            <a:ext cx="1572548" cy="6086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782346" y="1287666"/>
            <a:ext cx="3169852" cy="59250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750714" y="1779672"/>
            <a:ext cx="8648572" cy="830997"/>
          </a:xfrm>
          <a:prstGeom prst="rect">
            <a:avLst/>
          </a:prstGeom>
        </p:spPr>
        <p:txBody>
          <a:bodyPr wrap="square">
            <a:spAutoFit/>
          </a:bodyPr>
          <a:lstStyle/>
          <a:p>
            <a:r>
              <a:rPr lang="en-US" i="1" dirty="0" smtClean="0"/>
              <a:t>      Ion </a:t>
            </a:r>
            <a:r>
              <a:rPr lang="en-US" i="1" dirty="0"/>
              <a:t>OneTouch™2 </a:t>
            </a:r>
            <a:r>
              <a:rPr lang="en-US" i="1" dirty="0" smtClean="0"/>
              <a:t>	      Enrichment </a:t>
            </a:r>
            <a:r>
              <a:rPr lang="en-US" i="1" dirty="0"/>
              <a:t>System </a:t>
            </a:r>
            <a:r>
              <a:rPr lang="en-US" i="1" dirty="0" smtClean="0"/>
              <a:t>							       (</a:t>
            </a:r>
            <a:r>
              <a:rPr lang="en-US" i="1" dirty="0"/>
              <a:t>ES)</a:t>
            </a:r>
            <a:endParaRPr lang="en-US" dirty="0"/>
          </a:p>
        </p:txBody>
      </p:sp>
    </p:spTree>
    <p:extLst>
      <p:ext uri="{BB962C8B-B14F-4D97-AF65-F5344CB8AC3E}">
        <p14:creationId xmlns:p14="http://schemas.microsoft.com/office/powerpoint/2010/main" val="400444473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4" descr="https://tools.invitrogen.com/Content/SFS/ProdImages/high/Ion%20OneTouch%202.jpg"/>
          <p:cNvPicPr>
            <a:picLocks noChangeAspect="1" noChangeArrowheads="1"/>
          </p:cNvPicPr>
          <p:nvPr/>
        </p:nvPicPr>
        <p:blipFill>
          <a:blip r:embed="rId6"/>
          <a:srcRect l="2215" t="2400" r="3877" b="3600"/>
          <a:stretch>
            <a:fillRect/>
          </a:stretch>
        </p:blipFill>
        <p:spPr bwMode="auto">
          <a:xfrm>
            <a:off x="2845607" y="1159869"/>
            <a:ext cx="3488421" cy="3223260"/>
          </a:xfrm>
          <a:prstGeom prst="rect">
            <a:avLst/>
          </a:prstGeom>
          <a:noFill/>
        </p:spPr>
      </p:pic>
      <p:graphicFrame>
        <p:nvGraphicFramePr>
          <p:cNvPr id="825346" name="Object 2"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058"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5350" name="Title 5"/>
          <p:cNvSpPr>
            <a:spLocks noGrp="1"/>
          </p:cNvSpPr>
          <p:nvPr>
            <p:ph type="title"/>
            <p:custDataLst>
              <p:tags r:id="rId3"/>
            </p:custDataLst>
          </p:nvPr>
        </p:nvSpPr>
        <p:spPr>
          <a:xfrm>
            <a:off x="253998" y="66675"/>
            <a:ext cx="8686800" cy="904875"/>
          </a:xfrm>
        </p:spPr>
        <p:txBody>
          <a:bodyPr/>
          <a:lstStyle/>
          <a:p>
            <a:pPr eaLnBrk="1" hangingPunct="1"/>
            <a:r>
              <a:rPr lang="en-US" dirty="0" smtClean="0"/>
              <a:t>Ion OneTouch™ 2 Instrument Orientation</a:t>
            </a:r>
          </a:p>
        </p:txBody>
      </p:sp>
      <p:sp>
        <p:nvSpPr>
          <p:cNvPr id="21" name="Rounded Rectangular Callout 20"/>
          <p:cNvSpPr/>
          <p:nvPr/>
        </p:nvSpPr>
        <p:spPr>
          <a:xfrm>
            <a:off x="896904" y="1047657"/>
            <a:ext cx="1752600" cy="803199"/>
          </a:xfrm>
          <a:prstGeom prst="wedgeRoundRectCallout">
            <a:avLst>
              <a:gd name="adj1" fmla="val 147592"/>
              <a:gd name="adj2" fmla="val 29991"/>
              <a:gd name="adj3" fmla="val 16667"/>
            </a:avLst>
          </a:prstGeom>
          <a:solidFill>
            <a:srgbClr val="6887B0"/>
          </a:solidFill>
          <a:ln>
            <a:noFill/>
          </a:ln>
          <a:scene3d>
            <a:camera prst="orthographicFront"/>
            <a:lightRig rig="balanced" dir="t"/>
          </a:scene3d>
          <a:sp3d prstMaterial="dkEdge">
            <a:bevelT w="50800"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Arial" pitchFamily="34" charset="0"/>
                <a:cs typeface="Arial" pitchFamily="34" charset="0"/>
              </a:rPr>
              <a:t>Reaction Filter</a:t>
            </a:r>
            <a:endParaRPr lang="en-US" sz="1400" dirty="0">
              <a:solidFill>
                <a:schemeClr val="bg1"/>
              </a:solidFill>
              <a:latin typeface="Arial" pitchFamily="34" charset="0"/>
              <a:cs typeface="Arial" pitchFamily="34" charset="0"/>
            </a:endParaRPr>
          </a:p>
        </p:txBody>
      </p:sp>
      <p:sp>
        <p:nvSpPr>
          <p:cNvPr id="22" name="Rounded Rectangular Callout 21"/>
          <p:cNvSpPr/>
          <p:nvPr/>
        </p:nvSpPr>
        <p:spPr>
          <a:xfrm>
            <a:off x="858804" y="2023018"/>
            <a:ext cx="1752600" cy="609600"/>
          </a:xfrm>
          <a:prstGeom prst="wedgeRoundRectCallout">
            <a:avLst>
              <a:gd name="adj1" fmla="val 83353"/>
              <a:gd name="adj2" fmla="val 37047"/>
              <a:gd name="adj3" fmla="val 16667"/>
            </a:avLst>
          </a:prstGeom>
          <a:solidFill>
            <a:srgbClr val="6887B0"/>
          </a:solidFill>
          <a:ln>
            <a:noFill/>
          </a:ln>
          <a:scene3d>
            <a:camera prst="orthographicFront"/>
            <a:lightRig rig="balanced" dir="t"/>
          </a:scene3d>
          <a:sp3d prstMaterial="dkEdge">
            <a:bevelT w="50800"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Arial" pitchFamily="34" charset="0"/>
                <a:cs typeface="Arial" pitchFamily="34" charset="0"/>
              </a:rPr>
              <a:t>Tube for Ion OneTouch™ Oil</a:t>
            </a:r>
            <a:endParaRPr lang="en-US" sz="1400" dirty="0">
              <a:solidFill>
                <a:schemeClr val="bg1"/>
              </a:solidFill>
              <a:latin typeface="Arial" pitchFamily="34" charset="0"/>
              <a:cs typeface="Arial" pitchFamily="34" charset="0"/>
            </a:endParaRPr>
          </a:p>
        </p:txBody>
      </p:sp>
      <p:sp>
        <p:nvSpPr>
          <p:cNvPr id="24" name="Rounded Rectangular Callout 23"/>
          <p:cNvSpPr/>
          <p:nvPr/>
        </p:nvSpPr>
        <p:spPr>
          <a:xfrm>
            <a:off x="866424" y="2945038"/>
            <a:ext cx="1752600" cy="609600"/>
          </a:xfrm>
          <a:prstGeom prst="wedgeRoundRectCallout">
            <a:avLst>
              <a:gd name="adj1" fmla="val 114884"/>
              <a:gd name="adj2" fmla="val -82242"/>
              <a:gd name="adj3" fmla="val 16667"/>
            </a:avLst>
          </a:prstGeom>
          <a:solidFill>
            <a:srgbClr val="6887B0"/>
          </a:solidFill>
          <a:ln>
            <a:noFill/>
          </a:ln>
          <a:scene3d>
            <a:camera prst="orthographicFront"/>
            <a:lightRig rig="balanced" dir="t"/>
          </a:scene3d>
          <a:sp3d prstMaterial="dkEdge">
            <a:bevelT w="50800"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Arial" pitchFamily="34" charset="0"/>
                <a:cs typeface="Arial" pitchFamily="34" charset="0"/>
              </a:rPr>
              <a:t>Tube for </a:t>
            </a:r>
          </a:p>
          <a:p>
            <a:pPr algn="ctr"/>
            <a:r>
              <a:rPr lang="en-US" sz="1400" dirty="0" smtClean="0">
                <a:solidFill>
                  <a:schemeClr val="bg1"/>
                </a:solidFill>
                <a:latin typeface="Arial" pitchFamily="34" charset="0"/>
                <a:cs typeface="Arial" pitchFamily="34" charset="0"/>
              </a:rPr>
              <a:t>Recovery Solution</a:t>
            </a:r>
            <a:endParaRPr lang="en-US" sz="1400" dirty="0">
              <a:solidFill>
                <a:schemeClr val="bg1"/>
              </a:solidFill>
              <a:latin typeface="Arial" pitchFamily="34" charset="0"/>
              <a:cs typeface="Arial" pitchFamily="34" charset="0"/>
            </a:endParaRPr>
          </a:p>
        </p:txBody>
      </p:sp>
      <p:sp>
        <p:nvSpPr>
          <p:cNvPr id="26" name="Rounded Rectangular Callout 25"/>
          <p:cNvSpPr/>
          <p:nvPr/>
        </p:nvSpPr>
        <p:spPr>
          <a:xfrm>
            <a:off x="866424" y="3928018"/>
            <a:ext cx="1752600" cy="609600"/>
          </a:xfrm>
          <a:prstGeom prst="wedgeRoundRectCallout">
            <a:avLst>
              <a:gd name="adj1" fmla="val 103059"/>
              <a:gd name="adj2" fmla="val -98382"/>
              <a:gd name="adj3" fmla="val 16667"/>
            </a:avLst>
          </a:prstGeom>
          <a:solidFill>
            <a:srgbClr val="6887B0"/>
          </a:solidFill>
          <a:ln>
            <a:noFill/>
          </a:ln>
          <a:scene3d>
            <a:camera prst="orthographicFront"/>
            <a:lightRig rig="balanced" dir="t"/>
          </a:scene3d>
          <a:sp3d prstMaterial="dkEdge">
            <a:bevelT w="50800"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Arial" pitchFamily="34" charset="0"/>
                <a:cs typeface="Arial" pitchFamily="34" charset="0"/>
              </a:rPr>
              <a:t>Waste Container</a:t>
            </a:r>
            <a:endParaRPr lang="en-US" sz="1400" dirty="0">
              <a:solidFill>
                <a:schemeClr val="bg1"/>
              </a:solidFill>
              <a:latin typeface="Arial" pitchFamily="34" charset="0"/>
              <a:cs typeface="Arial" pitchFamily="34" charset="0"/>
            </a:endParaRPr>
          </a:p>
        </p:txBody>
      </p:sp>
      <p:sp>
        <p:nvSpPr>
          <p:cNvPr id="27" name="Rounded Rectangular Callout 26"/>
          <p:cNvSpPr/>
          <p:nvPr/>
        </p:nvSpPr>
        <p:spPr>
          <a:xfrm>
            <a:off x="6513690" y="1023946"/>
            <a:ext cx="1752600" cy="609600"/>
          </a:xfrm>
          <a:prstGeom prst="wedgeRoundRectCallout">
            <a:avLst>
              <a:gd name="adj1" fmla="val -110272"/>
              <a:gd name="adj2" fmla="val 73417"/>
              <a:gd name="adj3" fmla="val 16667"/>
            </a:avLst>
          </a:prstGeom>
          <a:solidFill>
            <a:srgbClr val="6887B0"/>
          </a:solidFill>
          <a:ln>
            <a:noFill/>
          </a:ln>
          <a:scene3d>
            <a:camera prst="orthographicFront"/>
            <a:lightRig rig="balanced" dir="t"/>
          </a:scene3d>
          <a:sp3d prstMaterial="dkEdge">
            <a:bevelT w="50800"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Arial" pitchFamily="34" charset="0"/>
                <a:cs typeface="Arial" pitchFamily="34" charset="0"/>
              </a:rPr>
              <a:t>Touchscreen</a:t>
            </a:r>
            <a:br>
              <a:rPr lang="en-US" sz="1400" dirty="0" smtClean="0">
                <a:solidFill>
                  <a:schemeClr val="bg1"/>
                </a:solidFill>
                <a:latin typeface="Arial" pitchFamily="34" charset="0"/>
                <a:cs typeface="Arial" pitchFamily="34" charset="0"/>
              </a:rPr>
            </a:br>
            <a:r>
              <a:rPr lang="en-US" sz="1400" dirty="0" smtClean="0">
                <a:solidFill>
                  <a:schemeClr val="bg1"/>
                </a:solidFill>
                <a:latin typeface="Arial" pitchFamily="34" charset="0"/>
                <a:cs typeface="Arial" pitchFamily="34" charset="0"/>
              </a:rPr>
              <a:t>Interface</a:t>
            </a:r>
            <a:endParaRPr lang="en-US" sz="1400" dirty="0">
              <a:solidFill>
                <a:schemeClr val="bg1"/>
              </a:solidFill>
              <a:latin typeface="Arial" pitchFamily="34" charset="0"/>
              <a:cs typeface="Arial" pitchFamily="34" charset="0"/>
            </a:endParaRPr>
          </a:p>
        </p:txBody>
      </p:sp>
      <p:sp>
        <p:nvSpPr>
          <p:cNvPr id="28" name="Rounded Rectangular Callout 27"/>
          <p:cNvSpPr/>
          <p:nvPr/>
        </p:nvSpPr>
        <p:spPr>
          <a:xfrm>
            <a:off x="6513690" y="1850857"/>
            <a:ext cx="1752600" cy="609600"/>
          </a:xfrm>
          <a:prstGeom prst="wedgeRoundRectCallout">
            <a:avLst>
              <a:gd name="adj1" fmla="val -122664"/>
              <a:gd name="adj2" fmla="val 86575"/>
              <a:gd name="adj3" fmla="val 16667"/>
            </a:avLst>
          </a:prstGeom>
          <a:solidFill>
            <a:srgbClr val="6887B0"/>
          </a:solidFill>
          <a:ln>
            <a:noFill/>
          </a:ln>
          <a:scene3d>
            <a:camera prst="orthographicFront"/>
            <a:lightRig rig="balanced" dir="t"/>
          </a:scene3d>
          <a:sp3d prstMaterial="dkEdge">
            <a:bevelT w="50800"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Arial" pitchFamily="34" charset="0"/>
                <a:cs typeface="Arial" pitchFamily="34" charset="0"/>
              </a:rPr>
              <a:t>ISP Recovery Centrifuge</a:t>
            </a:r>
            <a:endParaRPr lang="en-US" sz="1400" dirty="0">
              <a:solidFill>
                <a:schemeClr val="bg1"/>
              </a:solidFill>
              <a:latin typeface="Arial" pitchFamily="34" charset="0"/>
              <a:cs typeface="Arial" pitchFamily="34" charset="0"/>
            </a:endParaRPr>
          </a:p>
        </p:txBody>
      </p:sp>
      <p:sp>
        <p:nvSpPr>
          <p:cNvPr id="17" name="TextBox 16"/>
          <p:cNvSpPr txBox="1"/>
          <p:nvPr/>
        </p:nvSpPr>
        <p:spPr>
          <a:xfrm>
            <a:off x="2000956" y="4879089"/>
            <a:ext cx="4735591" cy="400110"/>
          </a:xfrm>
          <a:prstGeom prst="rect">
            <a:avLst/>
          </a:prstGeom>
          <a:noFill/>
        </p:spPr>
        <p:txBody>
          <a:bodyPr wrap="none" rtlCol="0">
            <a:spAutoFit/>
          </a:bodyPr>
          <a:lstStyle/>
          <a:p>
            <a:pPr algn="ctr"/>
            <a:r>
              <a:rPr lang="en-US" sz="2000" b="1" dirty="0" smtClean="0">
                <a:latin typeface="Arial" pitchFamily="34" charset="0"/>
                <a:cs typeface="Arial" pitchFamily="34" charset="0"/>
              </a:rPr>
              <a:t>Minimal Site-Prep, Simple Installation</a:t>
            </a:r>
          </a:p>
        </p:txBody>
      </p:sp>
    </p:spTree>
    <p:extLst>
      <p:ext uri="{BB962C8B-B14F-4D97-AF65-F5344CB8AC3E}">
        <p14:creationId xmlns:p14="http://schemas.microsoft.com/office/powerpoint/2010/main" val="3584650404"/>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25346" name="Object 2"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082"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 name="Picture 3" descr="C:\Documents and Settings\leem4\My Documents\Dropbox\Photo Aug 14, 10 40 47 PM (HDR).jpeg"/>
          <p:cNvPicPr>
            <a:picLocks noChangeAspect="1" noChangeArrowheads="1"/>
          </p:cNvPicPr>
          <p:nvPr>
            <p:custDataLst>
              <p:tags r:id="rId3"/>
            </p:custDataLst>
          </p:nvPr>
        </p:nvPicPr>
        <p:blipFill>
          <a:blip r:embed="rId13" cstate="print"/>
          <a:srcRect l="7407" r="6481" b="2479"/>
          <a:stretch>
            <a:fillRect/>
          </a:stretch>
        </p:blipFill>
        <p:spPr bwMode="auto">
          <a:xfrm>
            <a:off x="4775835" y="1135732"/>
            <a:ext cx="2442024" cy="2065653"/>
          </a:xfrm>
          <a:prstGeom prst="rect">
            <a:avLst/>
          </a:prstGeom>
          <a:noFill/>
        </p:spPr>
      </p:pic>
      <p:sp>
        <p:nvSpPr>
          <p:cNvPr id="825350" name="Title 5"/>
          <p:cNvSpPr>
            <a:spLocks noGrp="1"/>
          </p:cNvSpPr>
          <p:nvPr>
            <p:ph type="title"/>
            <p:custDataLst>
              <p:tags r:id="rId4"/>
            </p:custDataLst>
          </p:nvPr>
        </p:nvSpPr>
        <p:spPr>
          <a:xfrm>
            <a:off x="231732" y="0"/>
            <a:ext cx="8686800" cy="1143000"/>
          </a:xfrm>
        </p:spPr>
        <p:txBody>
          <a:bodyPr/>
          <a:lstStyle/>
          <a:p>
            <a:pPr eaLnBrk="1" hangingPunct="1"/>
            <a:r>
              <a:rPr lang="en-US" dirty="0" smtClean="0"/>
              <a:t>Ion OneTouch™ 2 Instrument Supplies</a:t>
            </a:r>
          </a:p>
        </p:txBody>
      </p:sp>
      <p:sp>
        <p:nvSpPr>
          <p:cNvPr id="36" name="Rounded Rectangular Callout 35"/>
          <p:cNvSpPr/>
          <p:nvPr>
            <p:custDataLst>
              <p:tags r:id="rId5"/>
            </p:custDataLst>
          </p:nvPr>
        </p:nvSpPr>
        <p:spPr>
          <a:xfrm>
            <a:off x="301255" y="1730335"/>
            <a:ext cx="1495763" cy="972672"/>
          </a:xfrm>
          <a:prstGeom prst="wedgeRoundRectCallout">
            <a:avLst>
              <a:gd name="adj1" fmla="val 111506"/>
              <a:gd name="adj2" fmla="val 22953"/>
              <a:gd name="adj3" fmla="val 16667"/>
            </a:avLst>
          </a:prstGeom>
          <a:solidFill>
            <a:srgbClr val="6887B0"/>
          </a:solidFill>
          <a:ln>
            <a:noFill/>
          </a:ln>
          <a:scene3d>
            <a:camera prst="orthographicFront"/>
            <a:lightRig rig="balanced" dir="t"/>
          </a:scene3d>
          <a:sp3d prstMaterial="dkEdge">
            <a:bevelT w="50800" h="50800"/>
            <a:bevelB w="50800"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Arial" pitchFamily="34" charset="0"/>
                <a:cs typeface="Arial" pitchFamily="34" charset="0"/>
              </a:rPr>
              <a:t>Ion OneTouch™</a:t>
            </a:r>
          </a:p>
          <a:p>
            <a:pPr algn="ctr"/>
            <a:r>
              <a:rPr lang="en-US" sz="1400" dirty="0" smtClean="0">
                <a:solidFill>
                  <a:schemeClr val="bg1"/>
                </a:solidFill>
                <a:latin typeface="Arial" pitchFamily="34" charset="0"/>
                <a:cs typeface="Arial" pitchFamily="34" charset="0"/>
              </a:rPr>
              <a:t>Reaction Filter Assembly</a:t>
            </a:r>
            <a:endParaRPr lang="en-US" sz="1400" dirty="0">
              <a:solidFill>
                <a:schemeClr val="bg1"/>
              </a:solidFill>
              <a:latin typeface="Arial" pitchFamily="34" charset="0"/>
              <a:cs typeface="Arial" pitchFamily="34" charset="0"/>
            </a:endParaRPr>
          </a:p>
        </p:txBody>
      </p:sp>
      <p:pic>
        <p:nvPicPr>
          <p:cNvPr id="19" name="Picture 18" descr="OT2-plate.jpg"/>
          <p:cNvPicPr>
            <a:picLocks noChangeAspect="1"/>
          </p:cNvPicPr>
          <p:nvPr/>
        </p:nvPicPr>
        <p:blipFill>
          <a:blip r:embed="rId14"/>
          <a:stretch>
            <a:fillRect/>
          </a:stretch>
        </p:blipFill>
        <p:spPr>
          <a:xfrm>
            <a:off x="4732197" y="1116157"/>
            <a:ext cx="2507670" cy="2085228"/>
          </a:xfrm>
          <a:prstGeom prst="rect">
            <a:avLst/>
          </a:prstGeom>
          <a:ln w="28575">
            <a:solidFill>
              <a:schemeClr val="tx1"/>
            </a:solidFill>
          </a:ln>
        </p:spPr>
      </p:pic>
      <p:sp>
        <p:nvSpPr>
          <p:cNvPr id="16" name="Rounded Rectangular Callout 15"/>
          <p:cNvSpPr/>
          <p:nvPr>
            <p:custDataLst>
              <p:tags r:id="rId6"/>
            </p:custDataLst>
          </p:nvPr>
        </p:nvSpPr>
        <p:spPr>
          <a:xfrm>
            <a:off x="7519035" y="1894727"/>
            <a:ext cx="1443681" cy="724647"/>
          </a:xfrm>
          <a:prstGeom prst="wedgeRoundRectCallout">
            <a:avLst>
              <a:gd name="adj1" fmla="val -134773"/>
              <a:gd name="adj2" fmla="val 49596"/>
              <a:gd name="adj3" fmla="val 16667"/>
            </a:avLst>
          </a:prstGeom>
          <a:solidFill>
            <a:srgbClr val="6887B0"/>
          </a:solidFill>
          <a:ln>
            <a:noFill/>
          </a:ln>
          <a:scene3d>
            <a:camera prst="orthographicFront"/>
            <a:lightRig rig="balanced" dir="t"/>
          </a:scene3d>
          <a:sp3d prstMaterial="dkEdge">
            <a:bevelT w="50800" h="50800"/>
            <a:bevelB w="50800"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Arial" pitchFamily="34" charset="0"/>
                <a:cs typeface="Arial" pitchFamily="34" charset="0"/>
              </a:rPr>
              <a:t>Amp Plate</a:t>
            </a:r>
          </a:p>
        </p:txBody>
      </p:sp>
      <p:pic>
        <p:nvPicPr>
          <p:cNvPr id="15" name="Picture 14" descr="C:\Documents and Settings\TomsB.ADS\Local Settings\Temporary Internet Files\Content.Word\photo 1.jpg"/>
          <p:cNvPicPr/>
          <p:nvPr/>
        </p:nvPicPr>
        <p:blipFill rotWithShape="1">
          <a:blip r:embed="rId15" cstate="print"/>
          <a:srcRect l="23426"/>
          <a:stretch/>
        </p:blipFill>
        <p:spPr bwMode="auto">
          <a:xfrm rot="5400000">
            <a:off x="4926442" y="3262562"/>
            <a:ext cx="2119180" cy="2507670"/>
          </a:xfrm>
          <a:prstGeom prst="rect">
            <a:avLst/>
          </a:prstGeom>
          <a:noFill/>
          <a:ln w="28575">
            <a:solidFill>
              <a:schemeClr val="tx1"/>
            </a:solidFill>
            <a:miter lim="800000"/>
            <a:headEnd/>
            <a:tailEnd/>
          </a:ln>
        </p:spPr>
      </p:pic>
      <p:sp>
        <p:nvSpPr>
          <p:cNvPr id="29" name="Rounded Rectangular Callout 28"/>
          <p:cNvSpPr/>
          <p:nvPr>
            <p:custDataLst>
              <p:tags r:id="rId7"/>
            </p:custDataLst>
          </p:nvPr>
        </p:nvSpPr>
        <p:spPr>
          <a:xfrm>
            <a:off x="7519035" y="4141010"/>
            <a:ext cx="1443681" cy="576909"/>
          </a:xfrm>
          <a:prstGeom prst="wedgeRoundRectCallout">
            <a:avLst>
              <a:gd name="adj1" fmla="val -156698"/>
              <a:gd name="adj2" fmla="val -16134"/>
              <a:gd name="adj3" fmla="val 16667"/>
            </a:avLst>
          </a:prstGeom>
          <a:solidFill>
            <a:srgbClr val="6887B0"/>
          </a:solidFill>
          <a:ln>
            <a:noFill/>
          </a:ln>
          <a:scene3d>
            <a:camera prst="orthographicFront"/>
            <a:lightRig rig="balanced" dir="t"/>
          </a:scene3d>
          <a:sp3d prstMaterial="dkEdge">
            <a:bevelT w="50800" h="50800"/>
            <a:bevelB w="50800"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Arial" pitchFamily="34" charset="0"/>
                <a:cs typeface="Arial" pitchFamily="34" charset="0"/>
              </a:rPr>
              <a:t>Recovery Tube</a:t>
            </a:r>
            <a:endParaRPr lang="en-US" sz="1400" dirty="0">
              <a:solidFill>
                <a:schemeClr val="bg1"/>
              </a:solidFill>
              <a:latin typeface="Arial" pitchFamily="34" charset="0"/>
              <a:cs typeface="Arial" pitchFamily="34" charset="0"/>
            </a:endParaRPr>
          </a:p>
        </p:txBody>
      </p:sp>
      <p:pic>
        <p:nvPicPr>
          <p:cNvPr id="18" name="Picture 17" descr="C:\Documents and Settings\TomsB.ADS\Local Settings\Temporary Internet Files\Content.Word\photo 1.jpg"/>
          <p:cNvPicPr/>
          <p:nvPr/>
        </p:nvPicPr>
        <p:blipFill rotWithShape="1">
          <a:blip r:embed="rId16" cstate="print"/>
          <a:srcRect l="26880" r="18667"/>
          <a:stretch/>
        </p:blipFill>
        <p:spPr bwMode="auto">
          <a:xfrm rot="5400000">
            <a:off x="2090700" y="3266965"/>
            <a:ext cx="2108456" cy="2485837"/>
          </a:xfrm>
          <a:prstGeom prst="rect">
            <a:avLst/>
          </a:prstGeom>
          <a:noFill/>
          <a:ln w="28575">
            <a:solidFill>
              <a:schemeClr val="tx1"/>
            </a:solidFill>
            <a:miter lim="800000"/>
            <a:headEnd/>
            <a:tailEnd/>
          </a:ln>
        </p:spPr>
      </p:pic>
      <p:sp>
        <p:nvSpPr>
          <p:cNvPr id="17" name="Rounded Rectangular Callout 16"/>
          <p:cNvSpPr/>
          <p:nvPr>
            <p:custDataLst>
              <p:tags r:id="rId8"/>
            </p:custDataLst>
          </p:nvPr>
        </p:nvSpPr>
        <p:spPr>
          <a:xfrm>
            <a:off x="356235" y="4253900"/>
            <a:ext cx="1443681" cy="576909"/>
          </a:xfrm>
          <a:prstGeom prst="wedgeRoundRectCallout">
            <a:avLst>
              <a:gd name="adj1" fmla="val 147483"/>
              <a:gd name="adj2" fmla="val -8153"/>
              <a:gd name="adj3" fmla="val 16667"/>
            </a:avLst>
          </a:prstGeom>
          <a:solidFill>
            <a:srgbClr val="6887B0"/>
          </a:solidFill>
          <a:ln>
            <a:noFill/>
          </a:ln>
          <a:scene3d>
            <a:camera prst="orthographicFront"/>
            <a:lightRig rig="balanced" dir="t"/>
          </a:scene3d>
          <a:sp3d prstMaterial="dkEdge">
            <a:bevelT w="50800" h="50800"/>
            <a:bevelB w="50800"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Arial" pitchFamily="34" charset="0"/>
                <a:cs typeface="Arial" pitchFamily="34" charset="0"/>
              </a:rPr>
              <a:t>Recovery Router</a:t>
            </a:r>
            <a:endParaRPr lang="en-US" sz="1400" dirty="0">
              <a:solidFill>
                <a:schemeClr val="bg1"/>
              </a:solidFill>
              <a:latin typeface="Arial" pitchFamily="34" charset="0"/>
              <a:cs typeface="Arial" pitchFamily="34" charset="0"/>
            </a:endParaRPr>
          </a:p>
        </p:txBody>
      </p:sp>
      <p:pic>
        <p:nvPicPr>
          <p:cNvPr id="23" name="Picture 22" descr="C:\Documents and Settings\TomsB.ADS\Local Settings\Temporary Internet Files\Content.Word\photo 1.jpg"/>
          <p:cNvPicPr/>
          <p:nvPr/>
        </p:nvPicPr>
        <p:blipFill rotWithShape="1">
          <a:blip r:embed="rId17" cstate="print"/>
          <a:srcRect l="32120" r="11287"/>
          <a:stretch/>
        </p:blipFill>
        <p:spPr bwMode="auto">
          <a:xfrm rot="5400000">
            <a:off x="2113595" y="927134"/>
            <a:ext cx="2062666" cy="2485839"/>
          </a:xfrm>
          <a:prstGeom prst="rect">
            <a:avLst/>
          </a:prstGeom>
          <a:noFill/>
          <a:ln w="28575">
            <a:solidFill>
              <a:schemeClr val="tx1"/>
            </a:solidFill>
            <a:miter lim="800000"/>
            <a:headEnd/>
            <a:tailEnd/>
          </a:ln>
        </p:spPr>
      </p:pic>
    </p:spTree>
    <p:extLst>
      <p:ext uri="{BB962C8B-B14F-4D97-AF65-F5344CB8AC3E}">
        <p14:creationId xmlns:p14="http://schemas.microsoft.com/office/powerpoint/2010/main" val="1926869908"/>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1"/>
          <p:cNvPicPr>
            <a:picLocks noChangeAspect="1" noChangeArrowheads="1"/>
          </p:cNvPicPr>
          <p:nvPr/>
        </p:nvPicPr>
        <p:blipFill>
          <a:blip r:embed="rId3" cstate="print"/>
          <a:srcRect/>
          <a:stretch>
            <a:fillRect/>
          </a:stretch>
        </p:blipFill>
        <p:spPr bwMode="auto">
          <a:xfrm>
            <a:off x="6256450" y="4010376"/>
            <a:ext cx="1736000" cy="1797333"/>
          </a:xfrm>
          <a:prstGeom prst="rect">
            <a:avLst/>
          </a:prstGeom>
          <a:noFill/>
          <a:ln w="9525">
            <a:noFill/>
            <a:miter lim="800000"/>
            <a:headEnd/>
            <a:tailEnd/>
          </a:ln>
        </p:spPr>
      </p:pic>
      <p:pic>
        <p:nvPicPr>
          <p:cNvPr id="27" name="Picture 1"/>
          <p:cNvPicPr>
            <a:picLocks noChangeAspect="1" noChangeArrowheads="1"/>
          </p:cNvPicPr>
          <p:nvPr/>
        </p:nvPicPr>
        <p:blipFill>
          <a:blip r:embed="rId3" cstate="print"/>
          <a:srcRect/>
          <a:stretch>
            <a:fillRect/>
          </a:stretch>
        </p:blipFill>
        <p:spPr bwMode="auto">
          <a:xfrm>
            <a:off x="2178121" y="1122219"/>
            <a:ext cx="1736000" cy="1797333"/>
          </a:xfrm>
          <a:prstGeom prst="rect">
            <a:avLst/>
          </a:prstGeom>
          <a:noFill/>
          <a:ln w="9525">
            <a:noFill/>
            <a:miter lim="800000"/>
            <a:headEnd/>
            <a:tailEnd/>
          </a:ln>
        </p:spPr>
      </p:pic>
      <p:sp>
        <p:nvSpPr>
          <p:cNvPr id="2" name="Title 1"/>
          <p:cNvSpPr>
            <a:spLocks noGrp="1"/>
          </p:cNvSpPr>
          <p:nvPr>
            <p:ph type="title"/>
          </p:nvPr>
        </p:nvSpPr>
        <p:spPr>
          <a:xfrm>
            <a:off x="373380" y="0"/>
            <a:ext cx="8229600" cy="1143000"/>
          </a:xfrm>
        </p:spPr>
        <p:txBody>
          <a:bodyPr>
            <a:normAutofit/>
          </a:bodyPr>
          <a:lstStyle/>
          <a:p>
            <a:r>
              <a:rPr lang="en-US" dirty="0" smtClean="0"/>
              <a:t>Ion OneTouch™ Instrument Workflow</a:t>
            </a:r>
            <a:endParaRPr lang="en-US" sz="3000" i="1" dirty="0">
              <a:solidFill>
                <a:schemeClr val="bg1">
                  <a:lumMod val="65000"/>
                </a:schemeClr>
              </a:solidFill>
            </a:endParaRPr>
          </a:p>
        </p:txBody>
      </p:sp>
      <p:sp>
        <p:nvSpPr>
          <p:cNvPr id="25" name="Round Single Corner Rectangle 24"/>
          <p:cNvSpPr/>
          <p:nvPr/>
        </p:nvSpPr>
        <p:spPr>
          <a:xfrm>
            <a:off x="178856" y="1122219"/>
            <a:ext cx="1999265" cy="1590240"/>
          </a:xfrm>
          <a:prstGeom prst="round1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smtClean="0">
                <a:solidFill>
                  <a:schemeClr val="tx1"/>
                </a:solidFill>
                <a:latin typeface="Arial" pitchFamily="34" charset="0"/>
                <a:cs typeface="Arial" pitchFamily="34" charset="0"/>
              </a:rPr>
              <a:t>Set-Up Instrument </a:t>
            </a:r>
          </a:p>
          <a:p>
            <a:r>
              <a:rPr lang="en-US" sz="1600" b="1" dirty="0" smtClean="0">
                <a:solidFill>
                  <a:schemeClr val="tx1"/>
                </a:solidFill>
                <a:latin typeface="Arial" pitchFamily="34" charset="0"/>
                <a:cs typeface="Arial" pitchFamily="34" charset="0"/>
              </a:rPr>
              <a:t>with Supplies</a:t>
            </a:r>
          </a:p>
          <a:p>
            <a:r>
              <a:rPr lang="en-US" sz="1600" b="1" dirty="0">
                <a:solidFill>
                  <a:schemeClr val="tx1"/>
                </a:solidFill>
                <a:latin typeface="Arial" pitchFamily="34" charset="0"/>
                <a:cs typeface="Arial" pitchFamily="34" charset="0"/>
              </a:rPr>
              <a:t>a</a:t>
            </a:r>
            <a:r>
              <a:rPr lang="en-US" sz="1600" b="1" dirty="0" smtClean="0">
                <a:solidFill>
                  <a:schemeClr val="tx1"/>
                </a:solidFill>
                <a:latin typeface="Arial" pitchFamily="34" charset="0"/>
                <a:cs typeface="Arial" pitchFamily="34" charset="0"/>
              </a:rPr>
              <a:t>nd Solutions:</a:t>
            </a:r>
            <a:r>
              <a:rPr lang="en-US" sz="1600" dirty="0" smtClean="0">
                <a:solidFill>
                  <a:schemeClr val="tx1"/>
                </a:solidFill>
                <a:latin typeface="Arial" pitchFamily="34" charset="0"/>
                <a:cs typeface="Arial" pitchFamily="34" charset="0"/>
              </a:rPr>
              <a:t> </a:t>
            </a:r>
          </a:p>
        </p:txBody>
      </p:sp>
      <p:sp>
        <p:nvSpPr>
          <p:cNvPr id="26" name="Round Single Corner Rectangle 25"/>
          <p:cNvSpPr/>
          <p:nvPr/>
        </p:nvSpPr>
        <p:spPr>
          <a:xfrm>
            <a:off x="153890" y="3782780"/>
            <a:ext cx="2705100" cy="1965960"/>
          </a:xfrm>
          <a:prstGeom prst="round1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smtClean="0">
                <a:solidFill>
                  <a:schemeClr val="tx1"/>
                </a:solidFill>
                <a:latin typeface="Arial" pitchFamily="34" charset="0"/>
                <a:cs typeface="Arial" pitchFamily="34" charset="0"/>
              </a:rPr>
              <a:t>Set-Up </a:t>
            </a:r>
          </a:p>
          <a:p>
            <a:r>
              <a:rPr lang="en-US" sz="1600" b="1" dirty="0" smtClean="0">
                <a:solidFill>
                  <a:schemeClr val="tx1"/>
                </a:solidFill>
                <a:latin typeface="Arial" pitchFamily="34" charset="0"/>
                <a:cs typeface="Arial" pitchFamily="34" charset="0"/>
              </a:rPr>
              <a:t>PCR </a:t>
            </a:r>
            <a:r>
              <a:rPr lang="en-US" sz="1600" b="1" dirty="0" err="1" smtClean="0">
                <a:solidFill>
                  <a:schemeClr val="tx1"/>
                </a:solidFill>
                <a:latin typeface="Arial" pitchFamily="34" charset="0"/>
                <a:cs typeface="Arial" pitchFamily="34" charset="0"/>
              </a:rPr>
              <a:t>Rxn</a:t>
            </a:r>
            <a:endParaRPr lang="en-US" sz="1600" b="1" dirty="0" smtClean="0">
              <a:solidFill>
                <a:schemeClr val="tx1"/>
              </a:solidFill>
              <a:latin typeface="Arial" pitchFamily="34" charset="0"/>
              <a:cs typeface="Arial" pitchFamily="34" charset="0"/>
            </a:endParaRPr>
          </a:p>
          <a:p>
            <a:endParaRPr lang="en-US" sz="1600" b="1" dirty="0" smtClean="0">
              <a:solidFill>
                <a:schemeClr val="tx1"/>
              </a:solidFill>
              <a:latin typeface="Arial" pitchFamily="34" charset="0"/>
              <a:cs typeface="Arial" pitchFamily="34" charset="0"/>
            </a:endParaRPr>
          </a:p>
          <a:p>
            <a:r>
              <a:rPr lang="en-US" sz="1600" b="1" dirty="0" smtClean="0">
                <a:solidFill>
                  <a:schemeClr val="tx1"/>
                </a:solidFill>
                <a:latin typeface="Arial" pitchFamily="34" charset="0"/>
                <a:cs typeface="Arial" pitchFamily="34" charset="0"/>
              </a:rPr>
              <a:t>Pipette into </a:t>
            </a:r>
          </a:p>
          <a:p>
            <a:r>
              <a:rPr lang="en-US" sz="1600" b="1" dirty="0" smtClean="0">
                <a:solidFill>
                  <a:schemeClr val="tx1"/>
                </a:solidFill>
                <a:latin typeface="Arial" pitchFamily="34" charset="0"/>
                <a:cs typeface="Arial" pitchFamily="34" charset="0"/>
              </a:rPr>
              <a:t>Filter </a:t>
            </a:r>
          </a:p>
          <a:p>
            <a:r>
              <a:rPr lang="en-US" sz="1600" b="1" dirty="0" smtClean="0">
                <a:solidFill>
                  <a:schemeClr val="tx1"/>
                </a:solidFill>
                <a:latin typeface="Arial" pitchFamily="34" charset="0"/>
                <a:cs typeface="Arial" pitchFamily="34" charset="0"/>
              </a:rPr>
              <a:t>Assembly</a:t>
            </a:r>
            <a:r>
              <a:rPr lang="en-US" sz="1600" dirty="0" smtClean="0">
                <a:solidFill>
                  <a:schemeClr val="tx1"/>
                </a:solidFill>
                <a:latin typeface="Arial" pitchFamily="34" charset="0"/>
                <a:cs typeface="Arial" pitchFamily="34" charset="0"/>
              </a:rPr>
              <a:t>:</a:t>
            </a:r>
          </a:p>
        </p:txBody>
      </p:sp>
      <p:sp>
        <p:nvSpPr>
          <p:cNvPr id="32" name="Round Single Corner Rectangle 31"/>
          <p:cNvSpPr/>
          <p:nvPr/>
        </p:nvSpPr>
        <p:spPr>
          <a:xfrm>
            <a:off x="6004560" y="4021784"/>
            <a:ext cx="3139440" cy="1860856"/>
          </a:xfrm>
          <a:prstGeom prst="round1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latin typeface="Arial" pitchFamily="34" charset="0"/>
              <a:cs typeface="Arial" pitchFamily="34" charset="0"/>
            </a:endParaRPr>
          </a:p>
        </p:txBody>
      </p:sp>
      <p:sp>
        <p:nvSpPr>
          <p:cNvPr id="49" name="Down Arrow 48"/>
          <p:cNvSpPr/>
          <p:nvPr/>
        </p:nvSpPr>
        <p:spPr>
          <a:xfrm>
            <a:off x="2671859" y="3016341"/>
            <a:ext cx="374262" cy="577667"/>
          </a:xfrm>
          <a:prstGeom prst="downArrow">
            <a:avLst/>
          </a:prstGeom>
          <a:solidFill>
            <a:srgbClr val="6887B0"/>
          </a:solidFill>
          <a:ln>
            <a:noFill/>
          </a:ln>
          <a:scene3d>
            <a:camera prst="orthographicFron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rial" pitchFamily="34" charset="0"/>
              <a:cs typeface="Arial" pitchFamily="34" charset="0"/>
            </a:endParaRPr>
          </a:p>
        </p:txBody>
      </p:sp>
      <p:sp>
        <p:nvSpPr>
          <p:cNvPr id="53" name="Down Arrow 52"/>
          <p:cNvSpPr/>
          <p:nvPr/>
        </p:nvSpPr>
        <p:spPr>
          <a:xfrm rot="16200000">
            <a:off x="4992878" y="4426710"/>
            <a:ext cx="372532" cy="678100"/>
          </a:xfrm>
          <a:prstGeom prst="downArrow">
            <a:avLst/>
          </a:prstGeom>
          <a:solidFill>
            <a:srgbClr val="6887B0"/>
          </a:solidFill>
          <a:ln>
            <a:noFill/>
          </a:ln>
          <a:scene3d>
            <a:camera prst="orthographicFront"/>
            <a:lightRig rig="threePt" dir="t"/>
          </a:scene3d>
          <a:sp3d>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rial" pitchFamily="34" charset="0"/>
              <a:cs typeface="Arial" pitchFamily="34" charset="0"/>
            </a:endParaRPr>
          </a:p>
        </p:txBody>
      </p:sp>
      <p:sp>
        <p:nvSpPr>
          <p:cNvPr id="21" name="Bent Arrow 20"/>
          <p:cNvSpPr/>
          <p:nvPr/>
        </p:nvSpPr>
        <p:spPr>
          <a:xfrm rot="5400000">
            <a:off x="2449038" y="1232866"/>
            <a:ext cx="227793" cy="161896"/>
          </a:xfrm>
          <a:prstGeom prst="bentArrow">
            <a:avLst/>
          </a:prstGeom>
          <a:solidFill>
            <a:srgbClr val="6887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rial" pitchFamily="34" charset="0"/>
              <a:cs typeface="Arial" pitchFamily="34" charset="0"/>
            </a:endParaRPr>
          </a:p>
        </p:txBody>
      </p:sp>
      <p:pic>
        <p:nvPicPr>
          <p:cNvPr id="99332" name="Picture 4" descr="installed slinger capture tubes"/>
          <p:cNvPicPr>
            <a:picLocks noChangeAspect="1" noChangeArrowheads="1"/>
          </p:cNvPicPr>
          <p:nvPr/>
        </p:nvPicPr>
        <p:blipFill>
          <a:blip r:embed="rId4" cstate="email"/>
          <a:srcRect/>
          <a:stretch>
            <a:fillRect/>
          </a:stretch>
        </p:blipFill>
        <p:spPr bwMode="auto">
          <a:xfrm>
            <a:off x="3569653" y="2189019"/>
            <a:ext cx="733768" cy="466376"/>
          </a:xfrm>
          <a:prstGeom prst="rect">
            <a:avLst/>
          </a:prstGeom>
          <a:noFill/>
          <a:ln w="9525">
            <a:solidFill>
              <a:schemeClr val="accent1"/>
            </a:solidFill>
            <a:prstDash val="dash"/>
            <a:miter lim="800000"/>
            <a:headEnd/>
            <a:tailEnd/>
          </a:ln>
        </p:spPr>
      </p:pic>
      <p:sp>
        <p:nvSpPr>
          <p:cNvPr id="28" name="Bent Arrow 27"/>
          <p:cNvSpPr/>
          <p:nvPr/>
        </p:nvSpPr>
        <p:spPr>
          <a:xfrm rot="16200000">
            <a:off x="3339588" y="2228217"/>
            <a:ext cx="227793" cy="161896"/>
          </a:xfrm>
          <a:prstGeom prst="bentArrow">
            <a:avLst/>
          </a:prstGeom>
          <a:solidFill>
            <a:srgbClr val="6887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rial" pitchFamily="34" charset="0"/>
              <a:cs typeface="Arial" pitchFamily="34" charset="0"/>
            </a:endParaRPr>
          </a:p>
        </p:txBody>
      </p:sp>
      <p:sp>
        <p:nvSpPr>
          <p:cNvPr id="29" name="Rectangle 28"/>
          <p:cNvSpPr/>
          <p:nvPr/>
        </p:nvSpPr>
        <p:spPr>
          <a:xfrm>
            <a:off x="2262178" y="1816382"/>
            <a:ext cx="645790" cy="594128"/>
          </a:xfrm>
          <a:prstGeom prst="rect">
            <a:avLst/>
          </a:prstGeom>
          <a:noFill/>
          <a:ln w="9525">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rial" pitchFamily="34" charset="0"/>
              <a:cs typeface="Arial" pitchFamily="34" charset="0"/>
            </a:endParaRPr>
          </a:p>
        </p:txBody>
      </p:sp>
      <p:sp>
        <p:nvSpPr>
          <p:cNvPr id="31" name="Rectangle 30"/>
          <p:cNvSpPr/>
          <p:nvPr/>
        </p:nvSpPr>
        <p:spPr>
          <a:xfrm>
            <a:off x="2262178" y="2443503"/>
            <a:ext cx="645790" cy="423365"/>
          </a:xfrm>
          <a:prstGeom prst="rect">
            <a:avLst/>
          </a:prstGeom>
          <a:noFill/>
          <a:ln w="9525">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rial" pitchFamily="34" charset="0"/>
              <a:cs typeface="Arial" pitchFamily="34" charset="0"/>
            </a:endParaRPr>
          </a:p>
        </p:txBody>
      </p:sp>
      <p:pic>
        <p:nvPicPr>
          <p:cNvPr id="20" name="Picture 19" descr="OT2-plate.jpg"/>
          <p:cNvPicPr>
            <a:picLocks noChangeAspect="1"/>
          </p:cNvPicPr>
          <p:nvPr/>
        </p:nvPicPr>
        <p:blipFill>
          <a:blip r:embed="rId5"/>
          <a:stretch>
            <a:fillRect/>
          </a:stretch>
        </p:blipFill>
        <p:spPr>
          <a:xfrm>
            <a:off x="1719549" y="977262"/>
            <a:ext cx="776684" cy="503254"/>
          </a:xfrm>
          <a:prstGeom prst="rect">
            <a:avLst/>
          </a:prstGeom>
        </p:spPr>
      </p:pic>
      <p:sp>
        <p:nvSpPr>
          <p:cNvPr id="22" name="Round Single Corner Rectangle 21"/>
          <p:cNvSpPr/>
          <p:nvPr/>
        </p:nvSpPr>
        <p:spPr>
          <a:xfrm>
            <a:off x="6097027" y="1883888"/>
            <a:ext cx="2705100" cy="1965960"/>
          </a:xfrm>
          <a:prstGeom prst="round1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smtClean="0">
                <a:solidFill>
                  <a:schemeClr val="tx1"/>
                </a:solidFill>
                <a:latin typeface="Arial" pitchFamily="34" charset="0"/>
                <a:cs typeface="Arial" pitchFamily="34" charset="0"/>
              </a:rPr>
              <a:t>Add Filter Assembly and Begin Run </a:t>
            </a:r>
            <a:endParaRPr lang="en-US" sz="1600" dirty="0" smtClean="0">
              <a:solidFill>
                <a:schemeClr val="tx1"/>
              </a:solidFill>
              <a:latin typeface="Arial" pitchFamily="34" charset="0"/>
              <a:cs typeface="Arial" pitchFamily="34" charset="0"/>
            </a:endParaRPr>
          </a:p>
        </p:txBody>
      </p:sp>
      <p:sp>
        <p:nvSpPr>
          <p:cNvPr id="23" name="Bent Arrow 22"/>
          <p:cNvSpPr/>
          <p:nvPr/>
        </p:nvSpPr>
        <p:spPr>
          <a:xfrm rot="5400000">
            <a:off x="6891466" y="4062016"/>
            <a:ext cx="227793" cy="161896"/>
          </a:xfrm>
          <a:prstGeom prst="bentArrow">
            <a:avLst/>
          </a:prstGeom>
          <a:solidFill>
            <a:srgbClr val="6887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rial" pitchFamily="34" charset="0"/>
              <a:cs typeface="Arial" pitchFamily="34" charset="0"/>
            </a:endParaRPr>
          </a:p>
        </p:txBody>
      </p:sp>
      <p:pic>
        <p:nvPicPr>
          <p:cNvPr id="24" name="Picture 1"/>
          <p:cNvPicPr>
            <a:picLocks noChangeAspect="1" noChangeArrowheads="1"/>
          </p:cNvPicPr>
          <p:nvPr/>
        </p:nvPicPr>
        <p:blipFill>
          <a:blip r:embed="rId6" cstate="print"/>
          <a:srcRect/>
          <a:stretch>
            <a:fillRect/>
          </a:stretch>
        </p:blipFill>
        <p:spPr bwMode="auto">
          <a:xfrm>
            <a:off x="6589199" y="3585331"/>
            <a:ext cx="389930" cy="470404"/>
          </a:xfrm>
          <a:prstGeom prst="rect">
            <a:avLst/>
          </a:prstGeom>
          <a:noFill/>
          <a:ln w="9525">
            <a:noFill/>
            <a:miter lim="800000"/>
            <a:headEnd/>
            <a:tailEnd/>
          </a:ln>
        </p:spPr>
      </p:pic>
      <p:pic>
        <p:nvPicPr>
          <p:cNvPr id="30" name="Picture 29" descr="C:\Documents and Settings\TomsB.ADS\Local Settings\Temporary Internet Files\Content.Word\photo 1.jpg"/>
          <p:cNvPicPr/>
          <p:nvPr/>
        </p:nvPicPr>
        <p:blipFill rotWithShape="1">
          <a:blip r:embed="rId7" cstate="print"/>
          <a:srcRect l="36614" t="30935" r="28341" b="29983"/>
          <a:stretch/>
        </p:blipFill>
        <p:spPr bwMode="auto">
          <a:xfrm rot="5400000">
            <a:off x="2042288" y="3918614"/>
            <a:ext cx="1928207" cy="1656540"/>
          </a:xfrm>
          <a:prstGeom prst="rect">
            <a:avLst/>
          </a:prstGeom>
          <a:noFill/>
          <a:ln w="28575">
            <a:solidFill>
              <a:schemeClr val="tx1"/>
            </a:solidFill>
            <a:miter lim="800000"/>
            <a:headEnd/>
            <a:tailEnd/>
          </a:ln>
        </p:spPr>
      </p:pic>
    </p:spTree>
    <p:extLst>
      <p:ext uri="{BB962C8B-B14F-4D97-AF65-F5344CB8AC3E}">
        <p14:creationId xmlns:p14="http://schemas.microsoft.com/office/powerpoint/2010/main" val="921485901"/>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e8_cCqcmgU.EV3.pYIOsl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QPC5uZQ9QEKHf_9.uV77m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OgdLV5upGUSPV.C7LA2be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vQewDUbqQk2dweVJ_dujB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BCNgKzQH.0WtQKFyms.GO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RvHddNib5EGtxlY3DDczj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Hl_t3pJrP0OURtsO8zun5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MpXjiSEIDkusYt.loV4ir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X.CWZZoCbkGHITNOKMuVv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jiNsMPiTZ0K0yygD.N.hL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RW2gLzRZlkaeAdYO_jITt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umEoMUGAuEO3_DCTBo5TE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dMY2IRpI702DnuxjA2sQc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N.aiXgeHE0WyxCOgQFoQN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l_7uCkHrOkiOEBgB.VW0b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UMITBf7vn0SKEcKQdy_xS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xpPOCo2ePkCNgf1AJUAV8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vS07l1KlHkW0_Ih.XRc.U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s4BF6uahnEGIH0dwjDeH_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kGTOi3PGa0yOXcI.YKcxa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RFwuWp1xSE6K9gxotFCON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ocItpd5zEqII3fqkW8n.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locItpd5zEqII3fqkW8n.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ZwMfJvLNOkyl5LbLUyRX0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hZGtlehThku6dCN57uPuR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r5vJ94mH4k.U2WUe.XROf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YH2odpJPN0SOc7kebE7Yt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S1jnHyyNXUa.JPk_4bvi3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BCNgKzQH.0WtQKFyms.GOA"/>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TZ5gSvM.cEeLlHLDCDZIL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YH2odpJPN0SOc7kebE7Yt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1sd5o2VVEydFWqyDI0DM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LX.jii.zfE65mzBtFVhPj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zGZcF8nIy0WNKSPC86QLB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BCNgKzQH.0WtQKFyms.GOA"/>
</p:tagLst>
</file>

<file path=ppt/theme/theme1.xml><?xml version="1.0" encoding="utf-8"?>
<a:theme xmlns:a="http://schemas.openxmlformats.org/drawingml/2006/main" name="CorpPPTtemplate_Internal[1]">
  <a:themeElements>
    <a:clrScheme name="2012_Corp and Custom">
      <a:dk1>
        <a:srgbClr val="000000"/>
      </a:dk1>
      <a:lt1>
        <a:srgbClr val="FFFFFF"/>
      </a:lt1>
      <a:dk2>
        <a:srgbClr val="293E6B"/>
      </a:dk2>
      <a:lt2>
        <a:srgbClr val="B5B7B4"/>
      </a:lt2>
      <a:accent1>
        <a:srgbClr val="C6D2E1"/>
      </a:accent1>
      <a:accent2>
        <a:srgbClr val="558476"/>
      </a:accent2>
      <a:accent3>
        <a:srgbClr val="009EDB"/>
      </a:accent3>
      <a:accent4>
        <a:srgbClr val="EE3134"/>
      </a:accent4>
      <a:accent5>
        <a:srgbClr val="5381AC"/>
      </a:accent5>
      <a:accent6>
        <a:srgbClr val="FFCC00"/>
      </a:accent6>
      <a:hlink>
        <a:srgbClr val="26BCD7"/>
      </a:hlink>
      <a:folHlink>
        <a:srgbClr val="78256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2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24" charset="0"/>
          </a:defRPr>
        </a:defPPr>
      </a:lstStyle>
    </a:lnDef>
  </a:objectDefaults>
  <a:extraClrSchemeLst>
    <a:extraClrScheme>
      <a:clrScheme name="2010ThermoFisherScientificPPTTemplate_rev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010ThermoFisherScientificPPTTemplate_rev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010ThermoFisherScientificPPTTemplate_rev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010ThermoFisherScientificPPTTemplate_rev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010ThermoFisherScientificPPTTemplate_rev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010ThermoFisherScientificPPTTemplate_rev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010ThermoFisherScientificPPTTemplate_rev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010ThermoFisherScientificPPTTemplate_rev2 8">
        <a:dk1>
          <a:srgbClr val="000000"/>
        </a:dk1>
        <a:lt1>
          <a:srgbClr val="FFFFFF"/>
        </a:lt1>
        <a:dk2>
          <a:srgbClr val="000000"/>
        </a:dk2>
        <a:lt2>
          <a:srgbClr val="FFFFFF"/>
        </a:lt2>
        <a:accent1>
          <a:srgbClr val="3399FF"/>
        </a:accent1>
        <a:accent2>
          <a:srgbClr val="3333CC"/>
        </a:accent2>
        <a:accent3>
          <a:srgbClr val="AAAAAA"/>
        </a:accent3>
        <a:accent4>
          <a:srgbClr val="DADADA"/>
        </a:accent4>
        <a:accent5>
          <a:srgbClr val="ADCAFF"/>
        </a:accent5>
        <a:accent6>
          <a:srgbClr val="2D2DB9"/>
        </a:accent6>
        <a:hlink>
          <a:srgbClr val="CCCCFF"/>
        </a:hlink>
        <a:folHlink>
          <a:srgbClr val="B2B2B2"/>
        </a:folHlink>
      </a:clrScheme>
      <a:clrMap bg1="dk2" tx1="lt1" bg2="dk1" tx2="lt2" accent1="accent1" accent2="accent2" accent3="accent3" accent4="accent4" accent5="accent5" accent6="accent6" hlink="hlink" folHlink="folHlink"/>
    </a:extraClrScheme>
    <a:extraClrScheme>
      <a:clrScheme name="2010ThermoFisherScientificPPTTemplate_rev2 9">
        <a:dk1>
          <a:srgbClr val="000000"/>
        </a:dk1>
        <a:lt1>
          <a:srgbClr val="FFFFFF"/>
        </a:lt1>
        <a:dk2>
          <a:srgbClr val="000000"/>
        </a:dk2>
        <a:lt2>
          <a:srgbClr val="FFFFFF"/>
        </a:lt2>
        <a:accent1>
          <a:srgbClr val="66CCFF"/>
        </a:accent1>
        <a:accent2>
          <a:srgbClr val="3333CC"/>
        </a:accent2>
        <a:accent3>
          <a:srgbClr val="AAAAAA"/>
        </a:accent3>
        <a:accent4>
          <a:srgbClr val="DADADA"/>
        </a:accent4>
        <a:accent5>
          <a:srgbClr val="B8E2FF"/>
        </a:accent5>
        <a:accent6>
          <a:srgbClr val="2D2DB9"/>
        </a:accent6>
        <a:hlink>
          <a:srgbClr val="CCCCFF"/>
        </a:hlink>
        <a:folHlink>
          <a:srgbClr val="B2B2B2"/>
        </a:folHlink>
      </a:clrScheme>
      <a:clrMap bg1="dk2" tx1="lt1" bg2="dk1" tx2="lt2" accent1="accent1" accent2="accent2" accent3="accent3" accent4="accent4" accent5="accent5" accent6="accent6" hlink="hlink" folHlink="folHlink"/>
    </a:extraClrScheme>
  </a:extraClrSchemeLst>
  <a:custClrLst>
    <a:custClr name="Custom Color 1">
      <a:srgbClr val="26BCD7"/>
    </a:custClr>
    <a:custClr name="Custom Color 2">
      <a:srgbClr val="9ECEEB"/>
    </a:custClr>
    <a:custClr name="Custom Color 3">
      <a:srgbClr val="B5BF00"/>
    </a:custClr>
    <a:custClr name="Custom Color 4">
      <a:srgbClr val="8A9E99"/>
    </a:custClr>
    <a:custClr name="Custom Color 5">
      <a:srgbClr val="EF8200"/>
    </a:custClr>
    <a:custClr name="Custom Color 6">
      <a:srgbClr val="F2CB65"/>
    </a:custClr>
    <a:custClr name="Custom Color 7">
      <a:srgbClr val="78256F"/>
    </a:custClr>
    <a:custClr name="Custom Color 8">
      <a:srgbClr val="624D7D"/>
    </a:custClr>
    <a:custClr name="Custom Color 9">
      <a:srgbClr val="7A6691"/>
    </a:custClr>
    <a:custClr name="Custom Color 10">
      <a:srgbClr val="C4C1A0"/>
    </a:custClr>
    <a:custClr name="Custom Color 11">
      <a:srgbClr val="7E696D"/>
    </a:custClr>
    <a:custClr name="Custom Color 12">
      <a:srgbClr val="616265"/>
    </a:custClr>
  </a:custClr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Category xmlns="D21C6DFC-48BA-4751-AF2E-6C0D5802DB6B">1</Category>
    <Brand xmlns="D21C6DFC-48BA-4751-AF2E-6C0D5802DB6B">4</Brand>
    <Learn_x0020_More_x0020_Here xmlns="d21c6dfc-48ba-4751-af2e-6c0d5802db6b"/>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1AC783C093F8349A003B13A9A7C53EC" ma:contentTypeVersion="10" ma:contentTypeDescription="Create a new document." ma:contentTypeScope="" ma:versionID="0d0e6fd8c45be189c9c6cfa5be63f78f">
  <xsd:schema xmlns:xsd="http://www.w3.org/2001/XMLSchema" xmlns:p="http://schemas.microsoft.com/office/2006/metadata/properties" xmlns:ns2="D21C6DFC-48BA-4751-AF2E-6C0D5802DB6B" xmlns:ns3="d21c6dfc-48ba-4751-af2e-6c0d5802db6b" targetNamespace="http://schemas.microsoft.com/office/2006/metadata/properties" ma:root="true" ma:fieldsID="8e575ad961f7da9803b9b9216cad8fa6" ns2:_="" ns3:_="">
    <xsd:import namespace="D21C6DFC-48BA-4751-AF2E-6C0D5802DB6B"/>
    <xsd:import namespace="d21c6dfc-48ba-4751-af2e-6c0d5802db6b"/>
    <xsd:element name="properties">
      <xsd:complexType>
        <xsd:sequence>
          <xsd:element name="documentManagement">
            <xsd:complexType>
              <xsd:all>
                <xsd:element ref="ns2:Brand" minOccurs="0"/>
                <xsd:element ref="ns2:Category" minOccurs="0"/>
                <xsd:element ref="ns3:Learn_x0020_More_x0020_Here"/>
              </xsd:all>
            </xsd:complexType>
          </xsd:element>
        </xsd:sequence>
      </xsd:complexType>
    </xsd:element>
  </xsd:schema>
  <xsd:schema xmlns:xsd="http://www.w3.org/2001/XMLSchema" xmlns:dms="http://schemas.microsoft.com/office/2006/documentManagement/types" targetNamespace="D21C6DFC-48BA-4751-AF2E-6C0D5802DB6B" elementFormDefault="qualified">
    <xsd:import namespace="http://schemas.microsoft.com/office/2006/documentManagement/types"/>
    <xsd:element name="Brand" ma:index="2" nillable="true" ma:displayName="Brand" ma:list="{D9395BF8-483E-4DB9-99D4-1D0B9C5C2BCA}" ma:internalName="Brand" ma:readOnly="false" ma:showField="Title">
      <xsd:simpleType>
        <xsd:restriction base="dms:Lookup"/>
      </xsd:simpleType>
    </xsd:element>
    <xsd:element name="Category" ma:index="3" nillable="true" ma:displayName="Category" ma:list="{B164AAF1-A876-41A9-ACFA-1AE85E77DE4F}" ma:internalName="Category" ma:readOnly="false" ma:showField="Title">
      <xsd:simpleType>
        <xsd:restriction base="dms:Lookup"/>
      </xsd:simpleType>
    </xsd:element>
  </xsd:schema>
  <xsd:schema xmlns:xsd="http://www.w3.org/2001/XMLSchema" xmlns:dms="http://schemas.microsoft.com/office/2006/documentManagement/types" targetNamespace="d21c6dfc-48ba-4751-af2e-6c0d5802db6b" elementFormDefault="qualified">
    <xsd:import namespace="http://schemas.microsoft.com/office/2006/documentManagement/types"/>
    <xsd:element name="Learn_x0020_More_x0020_Here" ma:index="4" ma:displayName="Learn More Here" ma:internalName="Learn_x0020_More_x0020_Here">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7" ma:displayName="Content Type" ma:readOnly="true"/>
        <xsd:element ref="dc:title" minOccurs="0" maxOccurs="1" ma:index="1" ma:displayName="Title"/>
        <xsd:element ref="dc:subject" minOccurs="0" maxOccurs="1"/>
        <xsd:element ref="dc:description" minOccurs="0" maxOccurs="1"/>
        <xsd:element name="keywords" maxOccurs="1" ma:index="11" ma:displayName="Keywords">
          <xsd:simpleType>
            <xsd:restriction base="xsd:string">
              <xsd:minLength value="1"/>
            </xsd:restriction>
          </xsd:simpleType>
        </xsd:element>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F70871B6-8DE8-4709-8C9B-9FB14FA56DF5}">
  <ds:schemaRefs>
    <ds:schemaRef ds:uri="http://schemas.microsoft.com/sharepoint/v3/contenttype/forms"/>
  </ds:schemaRefs>
</ds:datastoreItem>
</file>

<file path=customXml/itemProps2.xml><?xml version="1.0" encoding="utf-8"?>
<ds:datastoreItem xmlns:ds="http://schemas.openxmlformats.org/officeDocument/2006/customXml" ds:itemID="{6E365743-F2B0-4D79-B75C-8036ABF8561B}">
  <ds:schemaRefs>
    <ds:schemaRef ds:uri="D21C6DFC-48BA-4751-AF2E-6C0D5802DB6B"/>
    <ds:schemaRef ds:uri="http://purl.org/dc/elements/1.1/"/>
    <ds:schemaRef ds:uri="http://www.w3.org/XML/1998/namespace"/>
    <ds:schemaRef ds:uri="http://purl.org/dc/terms/"/>
    <ds:schemaRef ds:uri="http://schemas.microsoft.com/office/2006/documentManagement/types"/>
    <ds:schemaRef ds:uri="http://schemas.openxmlformats.org/package/2006/metadata/core-properties"/>
    <ds:schemaRef ds:uri="d21c6dfc-48ba-4751-af2e-6c0d5802db6b"/>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A9E937A4-36B7-4B4B-A8C9-896D85CF90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21C6DFC-48BA-4751-AF2E-6C0D5802DB6B"/>
    <ds:schemaRef ds:uri="d21c6dfc-48ba-4751-af2e-6c0d5802db6b"/>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
  <TotalTime>34429</TotalTime>
  <Words>822</Words>
  <Application>Microsoft Office PowerPoint</Application>
  <PresentationFormat>On-screen Show (4:3)</PresentationFormat>
  <Paragraphs>199</Paragraphs>
  <Slides>15</Slides>
  <Notes>14</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15</vt:i4>
      </vt:variant>
    </vt:vector>
  </HeadingPairs>
  <TitlesOfParts>
    <vt:vector size="17" baseType="lpstr">
      <vt:lpstr>CorpPPTtemplate_Internal[1]</vt:lpstr>
      <vt:lpstr>think-cell Slide</vt:lpstr>
      <vt:lpstr>Ion University:   Workflow Ion OT2 w/ S5™ &amp; S5xl™  </vt:lpstr>
      <vt:lpstr>Ion Torrent Workflow</vt:lpstr>
      <vt:lpstr>Ion Workflow Overview</vt:lpstr>
      <vt:lpstr>Two options for Template Prep Workflow</vt:lpstr>
      <vt:lpstr>Ion Template Prep:   Ion OneTouch™ 2 System </vt:lpstr>
      <vt:lpstr>Ion OneTouch™ 2 and ES Systems   </vt:lpstr>
      <vt:lpstr>Ion OneTouch™ 2 Instrument Orientation</vt:lpstr>
      <vt:lpstr>Ion OneTouch™ 2 Instrument Supplies</vt:lpstr>
      <vt:lpstr>Ion OneTouch™ Instrument Workflow</vt:lpstr>
      <vt:lpstr>What happens next?</vt:lpstr>
      <vt:lpstr>Ion OneTouch™ ES Orientation</vt:lpstr>
      <vt:lpstr>Ion OneTouch™ ES Workflow</vt:lpstr>
      <vt:lpstr>What happens next?</vt:lpstr>
      <vt:lpstr>Ion Torrent™ : Semiconductor Sequencing for Life™</vt:lpstr>
      <vt:lpstr>PowerPoint Presentation</vt:lpstr>
    </vt:vector>
  </TitlesOfParts>
  <Company>Life Technologies</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Corporate Template Internal Use</dc:title>
  <dc:subject>TFS PPT template draft</dc:subject>
  <dc:creator>janet.staley</dc:creator>
  <dc:description>Please see additional notes on template's last page.</dc:description>
  <cp:lastModifiedBy>David, Rob</cp:lastModifiedBy>
  <cp:revision>284</cp:revision>
  <cp:lastPrinted>2015-03-24T14:57:35Z</cp:lastPrinted>
  <dcterms:created xsi:type="dcterms:W3CDTF">2014-02-04T00:36:27Z</dcterms:created>
  <dcterms:modified xsi:type="dcterms:W3CDTF">2017-02-02T13:28:18Z</dcterms:modified>
  <cp:category>1</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TAG2">
    <vt:lpwstr>000800bc01000000000001024120</vt:lpwstr>
  </property>
  <property fmtid="{D5CDD505-2E9C-101B-9397-08002B2CF9AE}" pid="3" name="ContentTypeId">
    <vt:lpwstr>0x010100A1AC783C093F8349A003B13A9A7C53EC</vt:lpwstr>
  </property>
  <property fmtid="{D5CDD505-2E9C-101B-9397-08002B2CF9AE}" pid="4" name="Order">
    <vt:r8>700</vt:r8>
  </property>
  <property fmtid="{D5CDD505-2E9C-101B-9397-08002B2CF9AE}" pid="5" name="Offisync_ServerID">
    <vt:lpwstr>639ed039-9162-4960-b7be-7598aa3bdd2d</vt:lpwstr>
  </property>
  <property fmtid="{D5CDD505-2E9C-101B-9397-08002B2CF9AE}" pid="6" name="Offisync_ProviderInitializationData">
    <vt:lpwstr>https://lifelink.lifetech.com</vt:lpwstr>
  </property>
  <property fmtid="{D5CDD505-2E9C-101B-9397-08002B2CF9AE}" pid="7" name="Jive_VersionGuid">
    <vt:lpwstr>12d0f22f-e1dc-4c4c-b311-b53c6e1fdfb2</vt:lpwstr>
  </property>
  <property fmtid="{D5CDD505-2E9C-101B-9397-08002B2CF9AE}" pid="8" name="Offisync_UpdateToken">
    <vt:lpwstr>2</vt:lpwstr>
  </property>
  <property fmtid="{D5CDD505-2E9C-101B-9397-08002B2CF9AE}" pid="9" name="Jive_LatestUserAccountName">
    <vt:lpwstr>cirigltj</vt:lpwstr>
  </property>
  <property fmtid="{D5CDD505-2E9C-101B-9397-08002B2CF9AE}" pid="10" name="Offisync_UniqueId">
    <vt:lpwstr>299753</vt:lpwstr>
  </property>
</Properties>
</file>